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76" r:id="rId2"/>
    <p:sldMasterId id="2147483788" r:id="rId3"/>
    <p:sldMasterId id="2147483800" r:id="rId4"/>
  </p:sldMasterIdLst>
  <p:notesMasterIdLst>
    <p:notesMasterId r:id="rId132"/>
  </p:notesMasterIdLst>
  <p:sldIdLst>
    <p:sldId id="442" r:id="rId5"/>
    <p:sldId id="443" r:id="rId6"/>
    <p:sldId id="444" r:id="rId7"/>
    <p:sldId id="445" r:id="rId8"/>
    <p:sldId id="446" r:id="rId9"/>
    <p:sldId id="447" r:id="rId10"/>
    <p:sldId id="448" r:id="rId11"/>
    <p:sldId id="449" r:id="rId12"/>
    <p:sldId id="450" r:id="rId13"/>
    <p:sldId id="451" r:id="rId14"/>
    <p:sldId id="452" r:id="rId15"/>
    <p:sldId id="453" r:id="rId16"/>
    <p:sldId id="454" r:id="rId17"/>
    <p:sldId id="455" r:id="rId18"/>
    <p:sldId id="456" r:id="rId19"/>
    <p:sldId id="515" r:id="rId20"/>
    <p:sldId id="516" r:id="rId21"/>
    <p:sldId id="457" r:id="rId22"/>
    <p:sldId id="458" r:id="rId23"/>
    <p:sldId id="459" r:id="rId24"/>
    <p:sldId id="460" r:id="rId25"/>
    <p:sldId id="461" r:id="rId26"/>
    <p:sldId id="462" r:id="rId27"/>
    <p:sldId id="463" r:id="rId28"/>
    <p:sldId id="464" r:id="rId29"/>
    <p:sldId id="465" r:id="rId30"/>
    <p:sldId id="466" r:id="rId31"/>
    <p:sldId id="467" r:id="rId32"/>
    <p:sldId id="468" r:id="rId33"/>
    <p:sldId id="469" r:id="rId34"/>
    <p:sldId id="470" r:id="rId35"/>
    <p:sldId id="471" r:id="rId36"/>
    <p:sldId id="472" r:id="rId37"/>
    <p:sldId id="303" r:id="rId38"/>
    <p:sldId id="331" r:id="rId39"/>
    <p:sldId id="313" r:id="rId40"/>
    <p:sldId id="359" r:id="rId41"/>
    <p:sldId id="360" r:id="rId42"/>
    <p:sldId id="361" r:id="rId43"/>
    <p:sldId id="362" r:id="rId44"/>
    <p:sldId id="363" r:id="rId45"/>
    <p:sldId id="364" r:id="rId46"/>
    <p:sldId id="365" r:id="rId47"/>
    <p:sldId id="366" r:id="rId48"/>
    <p:sldId id="367" r:id="rId49"/>
    <p:sldId id="368" r:id="rId50"/>
    <p:sldId id="369" r:id="rId51"/>
    <p:sldId id="386" r:id="rId52"/>
    <p:sldId id="387" r:id="rId53"/>
    <p:sldId id="388" r:id="rId54"/>
    <p:sldId id="389" r:id="rId55"/>
    <p:sldId id="390" r:id="rId56"/>
    <p:sldId id="391" r:id="rId57"/>
    <p:sldId id="392" r:id="rId58"/>
    <p:sldId id="393" r:id="rId59"/>
    <p:sldId id="394" r:id="rId60"/>
    <p:sldId id="395" r:id="rId61"/>
    <p:sldId id="396" r:id="rId62"/>
    <p:sldId id="397" r:id="rId63"/>
    <p:sldId id="398" r:id="rId64"/>
    <p:sldId id="399" r:id="rId65"/>
    <p:sldId id="400" r:id="rId66"/>
    <p:sldId id="401" r:id="rId67"/>
    <p:sldId id="402" r:id="rId68"/>
    <p:sldId id="403" r:id="rId69"/>
    <p:sldId id="404" r:id="rId70"/>
    <p:sldId id="409" r:id="rId71"/>
    <p:sldId id="416" r:id="rId72"/>
    <p:sldId id="417" r:id="rId73"/>
    <p:sldId id="418" r:id="rId74"/>
    <p:sldId id="419" r:id="rId75"/>
    <p:sldId id="420" r:id="rId76"/>
    <p:sldId id="421" r:id="rId77"/>
    <p:sldId id="422" r:id="rId78"/>
    <p:sldId id="423" r:id="rId79"/>
    <p:sldId id="430" r:id="rId80"/>
    <p:sldId id="431" r:id="rId81"/>
    <p:sldId id="473" r:id="rId82"/>
    <p:sldId id="474" r:id="rId83"/>
    <p:sldId id="475" r:id="rId84"/>
    <p:sldId id="476" r:id="rId85"/>
    <p:sldId id="477" r:id="rId86"/>
    <p:sldId id="478" r:id="rId87"/>
    <p:sldId id="479" r:id="rId88"/>
    <p:sldId id="481" r:id="rId89"/>
    <p:sldId id="482" r:id="rId90"/>
    <p:sldId id="483" r:id="rId91"/>
    <p:sldId id="484" r:id="rId92"/>
    <p:sldId id="485" r:id="rId93"/>
    <p:sldId id="486" r:id="rId94"/>
    <p:sldId id="487" r:id="rId95"/>
    <p:sldId id="488" r:id="rId96"/>
    <p:sldId id="489" r:id="rId97"/>
    <p:sldId id="490" r:id="rId98"/>
    <p:sldId id="491" r:id="rId99"/>
    <p:sldId id="492" r:id="rId100"/>
    <p:sldId id="493" r:id="rId101"/>
    <p:sldId id="494" r:id="rId102"/>
    <p:sldId id="495" r:id="rId103"/>
    <p:sldId id="496" r:id="rId104"/>
    <p:sldId id="497" r:id="rId105"/>
    <p:sldId id="498" r:id="rId106"/>
    <p:sldId id="499" r:id="rId107"/>
    <p:sldId id="500" r:id="rId108"/>
    <p:sldId id="501" r:id="rId109"/>
    <p:sldId id="502" r:id="rId110"/>
    <p:sldId id="503" r:id="rId111"/>
    <p:sldId id="504" r:id="rId112"/>
    <p:sldId id="505" r:id="rId113"/>
    <p:sldId id="506" r:id="rId114"/>
    <p:sldId id="507" r:id="rId115"/>
    <p:sldId id="508" r:id="rId116"/>
    <p:sldId id="509" r:id="rId117"/>
    <p:sldId id="510" r:id="rId118"/>
    <p:sldId id="511" r:id="rId119"/>
    <p:sldId id="512" r:id="rId120"/>
    <p:sldId id="513" r:id="rId121"/>
    <p:sldId id="432" r:id="rId122"/>
    <p:sldId id="433" r:id="rId123"/>
    <p:sldId id="434" r:id="rId124"/>
    <p:sldId id="435" r:id="rId125"/>
    <p:sldId id="436" r:id="rId126"/>
    <p:sldId id="437" r:id="rId127"/>
    <p:sldId id="438" r:id="rId128"/>
    <p:sldId id="439" r:id="rId129"/>
    <p:sldId id="440" r:id="rId130"/>
    <p:sldId id="441" r:id="rId1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34" autoAdjust="0"/>
    <p:restoredTop sz="78802" autoAdjust="0"/>
  </p:normalViewPr>
  <p:slideViewPr>
    <p:cSldViewPr>
      <p:cViewPr varScale="1">
        <p:scale>
          <a:sx n="96" d="100"/>
          <a:sy n="96" d="100"/>
        </p:scale>
        <p:origin x="-19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viewProps" Target="viewProps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theme" Target="theme/theme1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tableStyles" Target="tableStyle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notesMaster" Target="notesMasters/notesMaster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presProps" Target="presProps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6A262E-9FD1-4D09-98AA-DBFC8123A3AD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20F2EEA-C094-4EB1-83BC-4DC1A9F40E19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АЛАРИНГЕАЛНИ ГЛАС И ГОВОР</a:t>
          </a:r>
          <a:r>
            <a:rPr lang="en-US" b="1" dirty="0" smtClean="0"/>
            <a:t/>
          </a:r>
          <a:br>
            <a:rPr lang="en-US" b="1" dirty="0" smtClean="0"/>
          </a:br>
          <a:endParaRPr lang="en-US" dirty="0"/>
        </a:p>
      </dgm:t>
    </dgm:pt>
    <dgm:pt modelId="{F29B834C-11D8-495F-96F8-6190CA05F259}" type="parTrans" cxnId="{74719595-C324-40EB-A9C1-35C57AE74503}">
      <dgm:prSet/>
      <dgm:spPr/>
      <dgm:t>
        <a:bodyPr/>
        <a:lstStyle/>
        <a:p>
          <a:endParaRPr lang="en-US"/>
        </a:p>
      </dgm:t>
    </dgm:pt>
    <dgm:pt modelId="{E3279AA9-709F-4E36-9E2A-D2840D1A50E3}" type="sibTrans" cxnId="{74719595-C324-40EB-A9C1-35C57AE74503}">
      <dgm:prSet/>
      <dgm:spPr/>
      <dgm:t>
        <a:bodyPr/>
        <a:lstStyle/>
        <a:p>
          <a:endParaRPr lang="en-US"/>
        </a:p>
      </dgm:t>
    </dgm:pt>
    <dgm:pt modelId="{D2ADEB8A-EFAD-40B5-BE1E-5364CB355484}" type="pres">
      <dgm:prSet presAssocID="{996A262E-9FD1-4D09-98AA-DBFC8123A3A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ACB951-8439-4748-9579-3BEA71FEA9BA}" type="pres">
      <dgm:prSet presAssocID="{320F2EEA-C094-4EB1-83BC-4DC1A9F40E1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719595-C324-40EB-A9C1-35C57AE74503}" srcId="{996A262E-9FD1-4D09-98AA-DBFC8123A3AD}" destId="{320F2EEA-C094-4EB1-83BC-4DC1A9F40E19}" srcOrd="0" destOrd="0" parTransId="{F29B834C-11D8-495F-96F8-6190CA05F259}" sibTransId="{E3279AA9-709F-4E36-9E2A-D2840D1A50E3}"/>
    <dgm:cxn modelId="{6DC43AAF-946C-495C-B39F-7926D94982D7}" type="presOf" srcId="{996A262E-9FD1-4D09-98AA-DBFC8123A3AD}" destId="{D2ADEB8A-EFAD-40B5-BE1E-5364CB355484}" srcOrd="0" destOrd="0" presId="urn:microsoft.com/office/officeart/2005/8/layout/vList2"/>
    <dgm:cxn modelId="{D96A255E-35BF-4EBE-A138-F1659C9644A4}" type="presOf" srcId="{320F2EEA-C094-4EB1-83BC-4DC1A9F40E19}" destId="{27ACB951-8439-4748-9579-3BEA71FEA9BA}" srcOrd="0" destOrd="0" presId="urn:microsoft.com/office/officeart/2005/8/layout/vList2"/>
    <dgm:cxn modelId="{8DCEC8B1-F220-4DED-8EC2-3E73CBDB89C7}" type="presParOf" srcId="{D2ADEB8A-EFAD-40B5-BE1E-5364CB355484}" destId="{27ACB951-8439-4748-9579-3BEA71FEA9B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7FF1790-98DA-4DFC-8148-C1BABF62D38C}" type="doc">
      <dgm:prSet loTypeId="urn:microsoft.com/office/officeart/2005/8/layout/matrix3" loCatId="matrix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32242C2-01F4-45C2-9CCC-0A690986324D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спонтаност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A8DA5733-2C75-4E79-AAB0-8160C58C9A9A}" type="parTrans" cxnId="{494D5CD3-564D-4DD8-BB0A-916F3145D491}">
      <dgm:prSet/>
      <dgm:spPr/>
      <dgm:t>
        <a:bodyPr/>
        <a:lstStyle/>
        <a:p>
          <a:endParaRPr lang="en-US"/>
        </a:p>
      </dgm:t>
    </dgm:pt>
    <dgm:pt modelId="{18221E85-BE59-4C93-953A-32EED47B3C46}" type="sibTrans" cxnId="{494D5CD3-564D-4DD8-BB0A-916F3145D491}">
      <dgm:prSet/>
      <dgm:spPr/>
      <dgm:t>
        <a:bodyPr/>
        <a:lstStyle/>
        <a:p>
          <a:endParaRPr lang="en-US"/>
        </a:p>
      </dgm:t>
    </dgm:pt>
    <dgm:pt modelId="{AD844ECE-6B4E-4F63-9C03-634E541ECC42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слободне руке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CB43288B-7019-4E64-A5F4-B3CA43F5634B}" type="parTrans" cxnId="{FF2D4ADA-53D0-4507-90EF-F96F0AC45E5E}">
      <dgm:prSet/>
      <dgm:spPr/>
      <dgm:t>
        <a:bodyPr/>
        <a:lstStyle/>
        <a:p>
          <a:endParaRPr lang="en-US"/>
        </a:p>
      </dgm:t>
    </dgm:pt>
    <dgm:pt modelId="{0EB741B4-8537-45E7-AA8B-20F0087B312A}" type="sibTrans" cxnId="{FF2D4ADA-53D0-4507-90EF-F96F0AC45E5E}">
      <dgm:prSet/>
      <dgm:spPr/>
      <dgm:t>
        <a:bodyPr/>
        <a:lstStyle/>
        <a:p>
          <a:endParaRPr lang="en-US"/>
        </a:p>
      </dgm:t>
    </dgm:pt>
    <dgm:pt modelId="{5C76B418-8DFB-48D6-B10B-18A540ED41C3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не захтева хируршку интервенцију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98884642-822D-4EAE-95BC-E714A2821A45}" type="parTrans" cxnId="{53007356-DC5C-49FF-B05B-D911866A0BE6}">
      <dgm:prSet/>
      <dgm:spPr/>
      <dgm:t>
        <a:bodyPr/>
        <a:lstStyle/>
        <a:p>
          <a:endParaRPr lang="en-US"/>
        </a:p>
      </dgm:t>
    </dgm:pt>
    <dgm:pt modelId="{B3F69366-6624-45C7-8ABC-1A74C3F68E19}" type="sibTrans" cxnId="{53007356-DC5C-49FF-B05B-D911866A0BE6}">
      <dgm:prSet/>
      <dgm:spPr/>
      <dgm:t>
        <a:bodyPr/>
        <a:lstStyle/>
        <a:p>
          <a:endParaRPr lang="en-US"/>
        </a:p>
      </dgm:t>
    </dgm:pt>
    <dgm:pt modelId="{8605E2DD-58B4-4091-A0CD-3D301B5352DF}">
      <dgm:prSet custT="1"/>
      <dgm:spPr/>
      <dgm:t>
        <a:bodyPr/>
        <a:lstStyle/>
        <a:p>
          <a:pPr rtl="0"/>
          <a:r>
            <a:rPr lang="sr-Cyrl-CS" sz="1600" b="1" dirty="0" smtClean="0">
              <a:latin typeface="Times New Roman" pitchFamily="18" charset="0"/>
              <a:cs typeface="Times New Roman" pitchFamily="18" charset="0"/>
            </a:rPr>
            <a:t>пацијент је независтан од исправности електронског помагала или протезе</a:t>
          </a:r>
          <a:endParaRPr lang="en-US" sz="1600" b="1" dirty="0">
            <a:latin typeface="Times New Roman" pitchFamily="18" charset="0"/>
            <a:cs typeface="Times New Roman" pitchFamily="18" charset="0"/>
          </a:endParaRPr>
        </a:p>
      </dgm:t>
    </dgm:pt>
    <dgm:pt modelId="{6D974A35-61A9-4835-8EB7-05764973B567}" type="parTrans" cxnId="{2F43AE1A-705A-4FB9-9DA0-663E4529D691}">
      <dgm:prSet/>
      <dgm:spPr/>
      <dgm:t>
        <a:bodyPr/>
        <a:lstStyle/>
        <a:p>
          <a:endParaRPr lang="en-US"/>
        </a:p>
      </dgm:t>
    </dgm:pt>
    <dgm:pt modelId="{1F52B6A8-A240-419E-B304-DCFD6E3DF68F}" type="sibTrans" cxnId="{2F43AE1A-705A-4FB9-9DA0-663E4529D691}">
      <dgm:prSet/>
      <dgm:spPr/>
      <dgm:t>
        <a:bodyPr/>
        <a:lstStyle/>
        <a:p>
          <a:endParaRPr lang="en-US"/>
        </a:p>
      </dgm:t>
    </dgm:pt>
    <dgm:pt modelId="{B3C46974-C686-44F6-A1EC-921E75149124}">
      <dgm:prSet/>
      <dgm:spPr/>
      <dgm:t>
        <a:bodyPr/>
        <a:lstStyle/>
        <a:p>
          <a:pPr rtl="0"/>
          <a:endParaRPr lang="en-US" dirty="0"/>
        </a:p>
      </dgm:t>
    </dgm:pt>
    <dgm:pt modelId="{3AE30B4E-9986-4C42-9DAC-14299608400F}" type="parTrans" cxnId="{BAD65207-3811-4EF8-B961-193DCAF4FB91}">
      <dgm:prSet/>
      <dgm:spPr/>
      <dgm:t>
        <a:bodyPr/>
        <a:lstStyle/>
        <a:p>
          <a:endParaRPr lang="en-US"/>
        </a:p>
      </dgm:t>
    </dgm:pt>
    <dgm:pt modelId="{F3A7A72F-68B2-4C2D-8CF4-AE5EEDF6F87B}" type="sibTrans" cxnId="{BAD65207-3811-4EF8-B961-193DCAF4FB91}">
      <dgm:prSet/>
      <dgm:spPr/>
      <dgm:t>
        <a:bodyPr/>
        <a:lstStyle/>
        <a:p>
          <a:endParaRPr lang="en-US"/>
        </a:p>
      </dgm:t>
    </dgm:pt>
    <dgm:pt modelId="{6DE7DC9E-9213-4BEA-8AAE-241B175B5058}" type="pres">
      <dgm:prSet presAssocID="{B7FF1790-98DA-4DFC-8148-C1BABF62D38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BA24C29-9C9B-477D-B2F6-0C0337C73666}" type="pres">
      <dgm:prSet presAssocID="{B7FF1790-98DA-4DFC-8148-C1BABF62D38C}" presName="diamond" presStyleLbl="bgShp" presStyleIdx="0" presStyleCnt="1"/>
      <dgm:spPr/>
    </dgm:pt>
    <dgm:pt modelId="{FEF1F52D-BAEB-4673-BBC9-E4B934EF28BB}" type="pres">
      <dgm:prSet presAssocID="{B7FF1790-98DA-4DFC-8148-C1BABF62D38C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76C74D-9FD5-4025-8BFE-CB994D699214}" type="pres">
      <dgm:prSet presAssocID="{B7FF1790-98DA-4DFC-8148-C1BABF62D38C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E6EA24-85EE-42CB-B4D9-DA0F84FF3833}" type="pres">
      <dgm:prSet presAssocID="{B7FF1790-98DA-4DFC-8148-C1BABF62D38C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32A5A8-F77D-4226-B50B-31F378E421E8}" type="pres">
      <dgm:prSet presAssocID="{B7FF1790-98DA-4DFC-8148-C1BABF62D38C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1F51CE-FED9-43AE-B5A6-60FCF372BFAC}" type="presOf" srcId="{B7FF1790-98DA-4DFC-8148-C1BABF62D38C}" destId="{6DE7DC9E-9213-4BEA-8AAE-241B175B5058}" srcOrd="0" destOrd="0" presId="urn:microsoft.com/office/officeart/2005/8/layout/matrix3"/>
    <dgm:cxn modelId="{2F43AE1A-705A-4FB9-9DA0-663E4529D691}" srcId="{B7FF1790-98DA-4DFC-8148-C1BABF62D38C}" destId="{8605E2DD-58B4-4091-A0CD-3D301B5352DF}" srcOrd="3" destOrd="0" parTransId="{6D974A35-61A9-4835-8EB7-05764973B567}" sibTransId="{1F52B6A8-A240-419E-B304-DCFD6E3DF68F}"/>
    <dgm:cxn modelId="{C5A083AA-06AA-48FC-84B5-196066E69D93}" type="presOf" srcId="{8605E2DD-58B4-4091-A0CD-3D301B5352DF}" destId="{FC32A5A8-F77D-4226-B50B-31F378E421E8}" srcOrd="0" destOrd="0" presId="urn:microsoft.com/office/officeart/2005/8/layout/matrix3"/>
    <dgm:cxn modelId="{494D5CD3-564D-4DD8-BB0A-916F3145D491}" srcId="{B7FF1790-98DA-4DFC-8148-C1BABF62D38C}" destId="{532242C2-01F4-45C2-9CCC-0A690986324D}" srcOrd="0" destOrd="0" parTransId="{A8DA5733-2C75-4E79-AAB0-8160C58C9A9A}" sibTransId="{18221E85-BE59-4C93-953A-32EED47B3C46}"/>
    <dgm:cxn modelId="{A9053D1E-8C3F-40CD-8AD8-429C7D86F330}" type="presOf" srcId="{5C76B418-8DFB-48D6-B10B-18A540ED41C3}" destId="{2AE6EA24-85EE-42CB-B4D9-DA0F84FF3833}" srcOrd="0" destOrd="0" presId="urn:microsoft.com/office/officeart/2005/8/layout/matrix3"/>
    <dgm:cxn modelId="{53007356-DC5C-49FF-B05B-D911866A0BE6}" srcId="{B7FF1790-98DA-4DFC-8148-C1BABF62D38C}" destId="{5C76B418-8DFB-48D6-B10B-18A540ED41C3}" srcOrd="2" destOrd="0" parTransId="{98884642-822D-4EAE-95BC-E714A2821A45}" sibTransId="{B3F69366-6624-45C7-8ABC-1A74C3F68E19}"/>
    <dgm:cxn modelId="{FF2D4ADA-53D0-4507-90EF-F96F0AC45E5E}" srcId="{B7FF1790-98DA-4DFC-8148-C1BABF62D38C}" destId="{AD844ECE-6B4E-4F63-9C03-634E541ECC42}" srcOrd="1" destOrd="0" parTransId="{CB43288B-7019-4E64-A5F4-B3CA43F5634B}" sibTransId="{0EB741B4-8537-45E7-AA8B-20F0087B312A}"/>
    <dgm:cxn modelId="{551C4809-3425-4C72-AF6A-4D4E8958CA44}" type="presOf" srcId="{AD844ECE-6B4E-4F63-9C03-634E541ECC42}" destId="{AA76C74D-9FD5-4025-8BFE-CB994D699214}" srcOrd="0" destOrd="0" presId="urn:microsoft.com/office/officeart/2005/8/layout/matrix3"/>
    <dgm:cxn modelId="{14A6E612-9BC4-42A5-9926-0BDDE1467C8B}" type="presOf" srcId="{532242C2-01F4-45C2-9CCC-0A690986324D}" destId="{FEF1F52D-BAEB-4673-BBC9-E4B934EF28BB}" srcOrd="0" destOrd="0" presId="urn:microsoft.com/office/officeart/2005/8/layout/matrix3"/>
    <dgm:cxn modelId="{BAD65207-3811-4EF8-B961-193DCAF4FB91}" srcId="{B7FF1790-98DA-4DFC-8148-C1BABF62D38C}" destId="{B3C46974-C686-44F6-A1EC-921E75149124}" srcOrd="4" destOrd="0" parTransId="{3AE30B4E-9986-4C42-9DAC-14299608400F}" sibTransId="{F3A7A72F-68B2-4C2D-8CF4-AE5EEDF6F87B}"/>
    <dgm:cxn modelId="{515178ED-AFE2-411C-A5F7-4B3D8C92303C}" type="presParOf" srcId="{6DE7DC9E-9213-4BEA-8AAE-241B175B5058}" destId="{4BA24C29-9C9B-477D-B2F6-0C0337C73666}" srcOrd="0" destOrd="0" presId="urn:microsoft.com/office/officeart/2005/8/layout/matrix3"/>
    <dgm:cxn modelId="{CF232053-E258-4BCF-9919-51CA2FC43FB5}" type="presParOf" srcId="{6DE7DC9E-9213-4BEA-8AAE-241B175B5058}" destId="{FEF1F52D-BAEB-4673-BBC9-E4B934EF28BB}" srcOrd="1" destOrd="0" presId="urn:microsoft.com/office/officeart/2005/8/layout/matrix3"/>
    <dgm:cxn modelId="{77FE13C7-6F6D-4C09-B3FF-FD3259147837}" type="presParOf" srcId="{6DE7DC9E-9213-4BEA-8AAE-241B175B5058}" destId="{AA76C74D-9FD5-4025-8BFE-CB994D699214}" srcOrd="2" destOrd="0" presId="urn:microsoft.com/office/officeart/2005/8/layout/matrix3"/>
    <dgm:cxn modelId="{ECFDE633-D3FB-46AD-8245-8414A0D841E3}" type="presParOf" srcId="{6DE7DC9E-9213-4BEA-8AAE-241B175B5058}" destId="{2AE6EA24-85EE-42CB-B4D9-DA0F84FF3833}" srcOrd="3" destOrd="0" presId="urn:microsoft.com/office/officeart/2005/8/layout/matrix3"/>
    <dgm:cxn modelId="{7370BC90-7593-4F17-8482-97AA544C3215}" type="presParOf" srcId="{6DE7DC9E-9213-4BEA-8AAE-241B175B5058}" destId="{FC32A5A8-F77D-4226-B50B-31F378E421E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F994103-C26B-46F2-A940-769542FBCD04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5042C85-C686-43A5-9F40-9DCCFB7D2DEE}">
      <dgm:prSet custT="1"/>
      <dgm:spPr/>
      <dgm:t>
        <a:bodyPr/>
        <a:lstStyle/>
        <a:p>
          <a:pPr rtl="0"/>
          <a:r>
            <a:rPr lang="sr-Cyrl-CS" sz="4400" b="1" dirty="0" smtClean="0">
              <a:latin typeface="Times New Roman" pitchFamily="18" charset="0"/>
              <a:cs typeface="Times New Roman" pitchFamily="18" charset="0"/>
            </a:rPr>
            <a:t>Вокална протеза</a:t>
          </a:r>
          <a:endParaRPr lang="en-US" sz="4400" b="1" dirty="0">
            <a:latin typeface="Times New Roman" pitchFamily="18" charset="0"/>
            <a:cs typeface="Times New Roman" pitchFamily="18" charset="0"/>
          </a:endParaRPr>
        </a:p>
      </dgm:t>
    </dgm:pt>
    <dgm:pt modelId="{06A5CC16-9634-4211-BD24-BCEF10EF9612}" type="parTrans" cxnId="{045082B1-AC6C-47E3-8E73-C45911CF8264}">
      <dgm:prSet/>
      <dgm:spPr/>
      <dgm:t>
        <a:bodyPr/>
        <a:lstStyle/>
        <a:p>
          <a:endParaRPr lang="en-US"/>
        </a:p>
      </dgm:t>
    </dgm:pt>
    <dgm:pt modelId="{FC73821B-CA5B-44FD-8EC0-D4A81357FE34}" type="sibTrans" cxnId="{045082B1-AC6C-47E3-8E73-C45911CF8264}">
      <dgm:prSet/>
      <dgm:spPr/>
      <dgm:t>
        <a:bodyPr/>
        <a:lstStyle/>
        <a:p>
          <a:endParaRPr lang="en-US"/>
        </a:p>
      </dgm:t>
    </dgm:pt>
    <dgm:pt modelId="{876D899C-5BB4-4225-BA78-4DA47F496B8A}" type="pres">
      <dgm:prSet presAssocID="{AF994103-C26B-46F2-A940-769542FBCD0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D532F8-9A81-422E-8ABE-C0CDED9EC5CC}" type="pres">
      <dgm:prSet presAssocID="{95042C85-C686-43A5-9F40-9DCCFB7D2DE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45082B1-AC6C-47E3-8E73-C45911CF8264}" srcId="{AF994103-C26B-46F2-A940-769542FBCD04}" destId="{95042C85-C686-43A5-9F40-9DCCFB7D2DEE}" srcOrd="0" destOrd="0" parTransId="{06A5CC16-9634-4211-BD24-BCEF10EF9612}" sibTransId="{FC73821B-CA5B-44FD-8EC0-D4A81357FE34}"/>
    <dgm:cxn modelId="{B05CC76B-D964-44D6-BB42-EF01054FE3C0}" type="presOf" srcId="{95042C85-C686-43A5-9F40-9DCCFB7D2DEE}" destId="{ACD532F8-9A81-422E-8ABE-C0CDED9EC5CC}" srcOrd="0" destOrd="0" presId="urn:microsoft.com/office/officeart/2005/8/layout/vList2"/>
    <dgm:cxn modelId="{0C69482E-3FC9-4D29-A21D-4A3F777095C4}" type="presOf" srcId="{AF994103-C26B-46F2-A940-769542FBCD04}" destId="{876D899C-5BB4-4225-BA78-4DA47F496B8A}" srcOrd="0" destOrd="0" presId="urn:microsoft.com/office/officeart/2005/8/layout/vList2"/>
    <dgm:cxn modelId="{F3B5B15C-7120-48F2-9DD7-7A374600FFCD}" type="presParOf" srcId="{876D899C-5BB4-4225-BA78-4DA47F496B8A}" destId="{ACD532F8-9A81-422E-8ABE-C0CDED9EC5C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CE4E172-D114-4042-81D6-DBC793247B58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7ACD2A5-47BF-4099-A825-07218E8FBC14}">
      <dgm:prSet custT="1"/>
      <dgm:spPr/>
      <dgm:t>
        <a:bodyPr/>
        <a:lstStyle/>
        <a:p>
          <a:pPr rtl="0"/>
          <a:r>
            <a:rPr lang="sr-Cyrl-CS" sz="2400" b="1" dirty="0" smtClean="0">
              <a:latin typeface="Times New Roman" pitchFamily="18" charset="0"/>
              <a:cs typeface="Times New Roman" pitchFamily="18" charset="0"/>
            </a:rPr>
            <a:t>Примарна и секундарна уградња вокалне протезе</a:t>
          </a:r>
          <a:endParaRPr lang="en-US" sz="2400" b="1" dirty="0">
            <a:latin typeface="Times New Roman" pitchFamily="18" charset="0"/>
            <a:cs typeface="Times New Roman" pitchFamily="18" charset="0"/>
          </a:endParaRPr>
        </a:p>
      </dgm:t>
    </dgm:pt>
    <dgm:pt modelId="{ADF8B9A2-9647-4372-AFAD-D776515C5C44}" type="parTrans" cxnId="{6C7DB3F7-5B11-42B5-A371-1700B32874B6}">
      <dgm:prSet/>
      <dgm:spPr/>
      <dgm:t>
        <a:bodyPr/>
        <a:lstStyle/>
        <a:p>
          <a:endParaRPr lang="en-US"/>
        </a:p>
      </dgm:t>
    </dgm:pt>
    <dgm:pt modelId="{6271788B-1274-40C3-9899-3949FBF259DD}" type="sibTrans" cxnId="{6C7DB3F7-5B11-42B5-A371-1700B32874B6}">
      <dgm:prSet/>
      <dgm:spPr/>
      <dgm:t>
        <a:bodyPr/>
        <a:lstStyle/>
        <a:p>
          <a:endParaRPr lang="en-US"/>
        </a:p>
      </dgm:t>
    </dgm:pt>
    <dgm:pt modelId="{791E6490-A034-402E-BFF4-E787BDE17B48}">
      <dgm:prSet custT="1"/>
      <dgm:spPr/>
      <dgm:t>
        <a:bodyPr/>
        <a:lstStyle/>
        <a:p>
          <a:pPr rtl="0"/>
          <a:r>
            <a:rPr lang="sr-Cyrl-CS" sz="2400" b="1" dirty="0" smtClean="0">
              <a:latin typeface="Times New Roman" pitchFamily="18" charset="0"/>
              <a:cs typeface="Times New Roman" pitchFamily="18" charset="0"/>
            </a:rPr>
            <a:t>Од силикона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AD50A0B7-836F-4011-8398-7FE8FF014EE9}" type="parTrans" cxnId="{32C0922B-8A18-414E-A404-84A88A894E15}">
      <dgm:prSet/>
      <dgm:spPr/>
      <dgm:t>
        <a:bodyPr/>
        <a:lstStyle/>
        <a:p>
          <a:endParaRPr lang="en-US"/>
        </a:p>
      </dgm:t>
    </dgm:pt>
    <dgm:pt modelId="{4E52F292-CCC4-4F2F-97FF-11B442E8AB08}" type="sibTrans" cxnId="{32C0922B-8A18-414E-A404-84A88A894E15}">
      <dgm:prSet/>
      <dgm:spPr/>
      <dgm:t>
        <a:bodyPr/>
        <a:lstStyle/>
        <a:p>
          <a:endParaRPr lang="en-US"/>
        </a:p>
      </dgm:t>
    </dgm:pt>
    <dgm:pt modelId="{9C3EB6B1-583B-4FF7-AD86-D46AF6D40F9C}">
      <dgm:prSet custT="1"/>
      <dgm:spPr/>
      <dgm:t>
        <a:bodyPr/>
        <a:lstStyle/>
        <a:p>
          <a:pPr rtl="0"/>
          <a:r>
            <a:rPr lang="sr-Cyrl-CS" sz="2400" b="1" dirty="0" smtClean="0">
              <a:latin typeface="Times New Roman" pitchFamily="18" charset="0"/>
              <a:cs typeface="Times New Roman" pitchFamily="18" charset="0"/>
            </a:rPr>
            <a:t>Величине   од 6 до 12 </a:t>
          </a:r>
          <a:r>
            <a:rPr lang="sr-Latn-CS" sz="2400" b="1" dirty="0" smtClean="0">
              <a:latin typeface="Times New Roman" pitchFamily="18" charset="0"/>
              <a:cs typeface="Times New Roman" pitchFamily="18" charset="0"/>
            </a:rPr>
            <a:t>mm </a:t>
          </a:r>
          <a:endParaRPr lang="sr-Latn-CS" sz="2400" b="1" dirty="0">
            <a:latin typeface="Times New Roman" pitchFamily="18" charset="0"/>
            <a:cs typeface="Times New Roman" pitchFamily="18" charset="0"/>
          </a:endParaRPr>
        </a:p>
      </dgm:t>
    </dgm:pt>
    <dgm:pt modelId="{D07E8E00-C708-462C-9746-0E231C9FE3F3}" type="parTrans" cxnId="{74661A0F-E10B-43F0-969D-D13E0591B590}">
      <dgm:prSet/>
      <dgm:spPr/>
      <dgm:t>
        <a:bodyPr/>
        <a:lstStyle/>
        <a:p>
          <a:endParaRPr lang="en-US"/>
        </a:p>
      </dgm:t>
    </dgm:pt>
    <dgm:pt modelId="{271B713E-1EA5-477C-BAE4-A3C85B24C2AF}" type="sibTrans" cxnId="{74661A0F-E10B-43F0-969D-D13E0591B590}">
      <dgm:prSet/>
      <dgm:spPr/>
      <dgm:t>
        <a:bodyPr/>
        <a:lstStyle/>
        <a:p>
          <a:endParaRPr lang="en-US"/>
        </a:p>
      </dgm:t>
    </dgm:pt>
    <dgm:pt modelId="{BA22AB67-D38C-4367-B9E5-29405B1B6B44}">
      <dgm:prSet custT="1"/>
      <dgm:spPr/>
      <dgm:t>
        <a:bodyPr/>
        <a:lstStyle/>
        <a:p>
          <a:pPr rtl="0"/>
          <a:r>
            <a:rPr lang="sr-Cyrl-CS" sz="2400" b="1" dirty="0" smtClean="0">
              <a:latin typeface="Times New Roman" pitchFamily="18" charset="0"/>
              <a:cs typeface="Times New Roman" pitchFamily="18" charset="0"/>
            </a:rPr>
            <a:t>Мења се  3-4 пута годишње и по потреби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F6ACEB97-69CD-4096-891F-58D571B9113E}" type="parTrans" cxnId="{9D910814-E4D4-453E-BBF2-38A79F866048}">
      <dgm:prSet/>
      <dgm:spPr/>
      <dgm:t>
        <a:bodyPr/>
        <a:lstStyle/>
        <a:p>
          <a:endParaRPr lang="en-US"/>
        </a:p>
      </dgm:t>
    </dgm:pt>
    <dgm:pt modelId="{CAB2BAC5-21F5-40EA-B295-7EC032DB3B19}" type="sibTrans" cxnId="{9D910814-E4D4-453E-BBF2-38A79F866048}">
      <dgm:prSet/>
      <dgm:spPr/>
      <dgm:t>
        <a:bodyPr/>
        <a:lstStyle/>
        <a:p>
          <a:endParaRPr lang="en-US"/>
        </a:p>
      </dgm:t>
    </dgm:pt>
    <dgm:pt modelId="{156221E9-9ADC-4920-B683-47A22948F7FF}">
      <dgm:prSet custT="1"/>
      <dgm:spPr/>
      <dgm:t>
        <a:bodyPr/>
        <a:lstStyle/>
        <a:p>
          <a:pPr rtl="0"/>
          <a:r>
            <a:rPr lang="sr-Cyrl-CS" sz="1800" b="1" dirty="0" smtClean="0">
              <a:latin typeface="Times New Roman" pitchFamily="18" charset="0"/>
              <a:cs typeface="Times New Roman" pitchFamily="18" charset="0"/>
            </a:rPr>
            <a:t>Уграђује је и мења оториноларинголог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en-US" sz="1800" b="1" dirty="0" smtClean="0">
              <a:latin typeface="Times New Roman" pitchFamily="18" charset="0"/>
              <a:cs typeface="Times New Roman" pitchFamily="18" charset="0"/>
            </a:rPr>
          </a:b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en-US" sz="1800" b="1" dirty="0" smtClean="0">
              <a:latin typeface="Times New Roman" pitchFamily="18" charset="0"/>
              <a:cs typeface="Times New Roman" pitchFamily="18" charset="0"/>
            </a:rPr>
          </a:br>
          <a:r>
            <a:rPr lang="sr-Cyrl-CS" sz="1800" b="1" dirty="0" smtClean="0">
              <a:latin typeface="Times New Roman" pitchFamily="18" charset="0"/>
              <a:cs typeface="Times New Roman" pitchFamily="18" charset="0"/>
            </a:rPr>
            <a:t>Глас продукован вокалном протезом најсличнији је ларингеалном гласу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490A750C-9383-4AC4-8E69-E2FB0A736AEC}" type="parTrans" cxnId="{4646F0F5-951A-4EFD-9FB6-690956CE88E7}">
      <dgm:prSet/>
      <dgm:spPr/>
      <dgm:t>
        <a:bodyPr/>
        <a:lstStyle/>
        <a:p>
          <a:endParaRPr lang="en-US"/>
        </a:p>
      </dgm:t>
    </dgm:pt>
    <dgm:pt modelId="{80604FB1-A4FE-493A-B776-ABEDAE32A87A}" type="sibTrans" cxnId="{4646F0F5-951A-4EFD-9FB6-690956CE88E7}">
      <dgm:prSet/>
      <dgm:spPr/>
      <dgm:t>
        <a:bodyPr/>
        <a:lstStyle/>
        <a:p>
          <a:endParaRPr lang="en-US"/>
        </a:p>
      </dgm:t>
    </dgm:pt>
    <dgm:pt modelId="{72C9AA65-9A30-4BE7-A662-9937021D59AE}" type="pres">
      <dgm:prSet presAssocID="{5CE4E172-D114-4042-81D6-DBC793247B5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2810D6-EAC0-4D7D-B19C-CF2EF1D106E1}" type="pres">
      <dgm:prSet presAssocID="{87ACD2A5-47BF-4099-A825-07218E8FBC14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BB39D2-CE1F-43D3-9841-53FBCB79AE03}" type="pres">
      <dgm:prSet presAssocID="{6271788B-1274-40C3-9899-3949FBF259DD}" presName="spacer" presStyleCnt="0"/>
      <dgm:spPr/>
    </dgm:pt>
    <dgm:pt modelId="{39DB19AA-1D96-49CD-84D5-5B2C5C4A7D33}" type="pres">
      <dgm:prSet presAssocID="{791E6490-A034-402E-BFF4-E787BDE17B48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057B81-420A-4CEA-96AF-164485E33EAC}" type="pres">
      <dgm:prSet presAssocID="{4E52F292-CCC4-4F2F-97FF-11B442E8AB08}" presName="spacer" presStyleCnt="0"/>
      <dgm:spPr/>
    </dgm:pt>
    <dgm:pt modelId="{FE9CB711-56E0-4A1F-9182-62B1D9FF4BC0}" type="pres">
      <dgm:prSet presAssocID="{9C3EB6B1-583B-4FF7-AD86-D46AF6D40F9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C24609-6105-4317-9507-C3B42D74589B}" type="pres">
      <dgm:prSet presAssocID="{271B713E-1EA5-477C-BAE4-A3C85B24C2AF}" presName="spacer" presStyleCnt="0"/>
      <dgm:spPr/>
    </dgm:pt>
    <dgm:pt modelId="{352F89B1-1603-4707-94BF-D4712444B1D1}" type="pres">
      <dgm:prSet presAssocID="{BA22AB67-D38C-4367-B9E5-29405B1B6B4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E42FF6-845A-437D-B408-AA6568224B5F}" type="pres">
      <dgm:prSet presAssocID="{CAB2BAC5-21F5-40EA-B295-7EC032DB3B19}" presName="spacer" presStyleCnt="0"/>
      <dgm:spPr/>
    </dgm:pt>
    <dgm:pt modelId="{66734B7F-89B5-405D-9A76-1103E51AC96B}" type="pres">
      <dgm:prSet presAssocID="{156221E9-9ADC-4920-B683-47A22948F7F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E9A2B5-A72D-46A9-B00D-C737E206B44F}" type="presOf" srcId="{5CE4E172-D114-4042-81D6-DBC793247B58}" destId="{72C9AA65-9A30-4BE7-A662-9937021D59AE}" srcOrd="0" destOrd="0" presId="urn:microsoft.com/office/officeart/2005/8/layout/vList2"/>
    <dgm:cxn modelId="{1118D76F-1D9F-4C1A-91CE-183189E0476D}" type="presOf" srcId="{BA22AB67-D38C-4367-B9E5-29405B1B6B44}" destId="{352F89B1-1603-4707-94BF-D4712444B1D1}" srcOrd="0" destOrd="0" presId="urn:microsoft.com/office/officeart/2005/8/layout/vList2"/>
    <dgm:cxn modelId="{32C0922B-8A18-414E-A404-84A88A894E15}" srcId="{5CE4E172-D114-4042-81D6-DBC793247B58}" destId="{791E6490-A034-402E-BFF4-E787BDE17B48}" srcOrd="1" destOrd="0" parTransId="{AD50A0B7-836F-4011-8398-7FE8FF014EE9}" sibTransId="{4E52F292-CCC4-4F2F-97FF-11B442E8AB08}"/>
    <dgm:cxn modelId="{F39B9FA7-1ABA-4FC8-B6DD-EA47BC699D41}" type="presOf" srcId="{87ACD2A5-47BF-4099-A825-07218E8FBC14}" destId="{872810D6-EAC0-4D7D-B19C-CF2EF1D106E1}" srcOrd="0" destOrd="0" presId="urn:microsoft.com/office/officeart/2005/8/layout/vList2"/>
    <dgm:cxn modelId="{9D910814-E4D4-453E-BBF2-38A79F866048}" srcId="{5CE4E172-D114-4042-81D6-DBC793247B58}" destId="{BA22AB67-D38C-4367-B9E5-29405B1B6B44}" srcOrd="3" destOrd="0" parTransId="{F6ACEB97-69CD-4096-891F-58D571B9113E}" sibTransId="{CAB2BAC5-21F5-40EA-B295-7EC032DB3B19}"/>
    <dgm:cxn modelId="{4646F0F5-951A-4EFD-9FB6-690956CE88E7}" srcId="{5CE4E172-D114-4042-81D6-DBC793247B58}" destId="{156221E9-9ADC-4920-B683-47A22948F7FF}" srcOrd="4" destOrd="0" parTransId="{490A750C-9383-4AC4-8E69-E2FB0A736AEC}" sibTransId="{80604FB1-A4FE-493A-B776-ABEDAE32A87A}"/>
    <dgm:cxn modelId="{8FC43850-ABDD-4A5F-9FEC-CA72B502309B}" type="presOf" srcId="{791E6490-A034-402E-BFF4-E787BDE17B48}" destId="{39DB19AA-1D96-49CD-84D5-5B2C5C4A7D33}" srcOrd="0" destOrd="0" presId="urn:microsoft.com/office/officeart/2005/8/layout/vList2"/>
    <dgm:cxn modelId="{03750A12-CA5C-4187-860C-49684B748A77}" type="presOf" srcId="{9C3EB6B1-583B-4FF7-AD86-D46AF6D40F9C}" destId="{FE9CB711-56E0-4A1F-9182-62B1D9FF4BC0}" srcOrd="0" destOrd="0" presId="urn:microsoft.com/office/officeart/2005/8/layout/vList2"/>
    <dgm:cxn modelId="{26252BEE-96A1-48B1-8799-5A020B81056F}" type="presOf" srcId="{156221E9-9ADC-4920-B683-47A22948F7FF}" destId="{66734B7F-89B5-405D-9A76-1103E51AC96B}" srcOrd="0" destOrd="0" presId="urn:microsoft.com/office/officeart/2005/8/layout/vList2"/>
    <dgm:cxn modelId="{6C7DB3F7-5B11-42B5-A371-1700B32874B6}" srcId="{5CE4E172-D114-4042-81D6-DBC793247B58}" destId="{87ACD2A5-47BF-4099-A825-07218E8FBC14}" srcOrd="0" destOrd="0" parTransId="{ADF8B9A2-9647-4372-AFAD-D776515C5C44}" sibTransId="{6271788B-1274-40C3-9899-3949FBF259DD}"/>
    <dgm:cxn modelId="{74661A0F-E10B-43F0-969D-D13E0591B590}" srcId="{5CE4E172-D114-4042-81D6-DBC793247B58}" destId="{9C3EB6B1-583B-4FF7-AD86-D46AF6D40F9C}" srcOrd="2" destOrd="0" parTransId="{D07E8E00-C708-462C-9746-0E231C9FE3F3}" sibTransId="{271B713E-1EA5-477C-BAE4-A3C85B24C2AF}"/>
    <dgm:cxn modelId="{B1BC7D22-6E8E-4257-8E43-5768D6362FE2}" type="presParOf" srcId="{72C9AA65-9A30-4BE7-A662-9937021D59AE}" destId="{872810D6-EAC0-4D7D-B19C-CF2EF1D106E1}" srcOrd="0" destOrd="0" presId="urn:microsoft.com/office/officeart/2005/8/layout/vList2"/>
    <dgm:cxn modelId="{334691D9-C5ED-4FA0-B40C-D33D7B15C80E}" type="presParOf" srcId="{72C9AA65-9A30-4BE7-A662-9937021D59AE}" destId="{22BB39D2-CE1F-43D3-9841-53FBCB79AE03}" srcOrd="1" destOrd="0" presId="urn:microsoft.com/office/officeart/2005/8/layout/vList2"/>
    <dgm:cxn modelId="{52AA86F3-D697-4131-9311-B6F6D9AD2623}" type="presParOf" srcId="{72C9AA65-9A30-4BE7-A662-9937021D59AE}" destId="{39DB19AA-1D96-49CD-84D5-5B2C5C4A7D33}" srcOrd="2" destOrd="0" presId="urn:microsoft.com/office/officeart/2005/8/layout/vList2"/>
    <dgm:cxn modelId="{B1AA8F2A-4870-4AA1-AB80-F1F9C2D6ACD3}" type="presParOf" srcId="{72C9AA65-9A30-4BE7-A662-9937021D59AE}" destId="{DB057B81-420A-4CEA-96AF-164485E33EAC}" srcOrd="3" destOrd="0" presId="urn:microsoft.com/office/officeart/2005/8/layout/vList2"/>
    <dgm:cxn modelId="{5FAB8097-D7D9-4212-9CEF-F292420A1CD1}" type="presParOf" srcId="{72C9AA65-9A30-4BE7-A662-9937021D59AE}" destId="{FE9CB711-56E0-4A1F-9182-62B1D9FF4BC0}" srcOrd="4" destOrd="0" presId="urn:microsoft.com/office/officeart/2005/8/layout/vList2"/>
    <dgm:cxn modelId="{001A24A6-A5A3-41AE-8C99-87E66CB91803}" type="presParOf" srcId="{72C9AA65-9A30-4BE7-A662-9937021D59AE}" destId="{F6C24609-6105-4317-9507-C3B42D74589B}" srcOrd="5" destOrd="0" presId="urn:microsoft.com/office/officeart/2005/8/layout/vList2"/>
    <dgm:cxn modelId="{59173D63-4DD1-493B-B7DA-008E6F2D3BB7}" type="presParOf" srcId="{72C9AA65-9A30-4BE7-A662-9937021D59AE}" destId="{352F89B1-1603-4707-94BF-D4712444B1D1}" srcOrd="6" destOrd="0" presId="urn:microsoft.com/office/officeart/2005/8/layout/vList2"/>
    <dgm:cxn modelId="{8DC180CD-3B3C-4A5A-8E93-A52B77E0A685}" type="presParOf" srcId="{72C9AA65-9A30-4BE7-A662-9937021D59AE}" destId="{D8E42FF6-845A-437D-B408-AA6568224B5F}" srcOrd="7" destOrd="0" presId="urn:microsoft.com/office/officeart/2005/8/layout/vList2"/>
    <dgm:cxn modelId="{C552DE9A-FC07-4B71-BF37-182E381C827B}" type="presParOf" srcId="{72C9AA65-9A30-4BE7-A662-9937021D59AE}" destId="{66734B7F-89B5-405D-9A76-1103E51AC96B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4397281-8811-40A0-9A00-B1966066C4E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E757AE9-1752-4EB1-A55A-97BC000DCDA4}">
      <dgm:prSet/>
      <dgm:spPr/>
      <dgm:t>
        <a:bodyPr/>
        <a:lstStyle/>
        <a:p>
          <a:pPr rtl="0"/>
          <a:r>
            <a:rPr lang="sr-Cyrl-CS" b="1" dirty="0" smtClean="0"/>
            <a:t>Вокална протеза</a:t>
          </a:r>
          <a:endParaRPr lang="en-US" b="1" dirty="0"/>
        </a:p>
      </dgm:t>
    </dgm:pt>
    <dgm:pt modelId="{1E83A3B8-5601-4316-8B55-E037B874B94F}" type="parTrans" cxnId="{FD29A42B-0B22-4D68-8456-D3DAFE54E003}">
      <dgm:prSet/>
      <dgm:spPr/>
      <dgm:t>
        <a:bodyPr/>
        <a:lstStyle/>
        <a:p>
          <a:endParaRPr lang="en-US"/>
        </a:p>
      </dgm:t>
    </dgm:pt>
    <dgm:pt modelId="{9374792B-150A-4C92-84D9-DBD21AB0BAB4}" type="sibTrans" cxnId="{FD29A42B-0B22-4D68-8456-D3DAFE54E003}">
      <dgm:prSet/>
      <dgm:spPr/>
      <dgm:t>
        <a:bodyPr/>
        <a:lstStyle/>
        <a:p>
          <a:endParaRPr lang="en-US"/>
        </a:p>
      </dgm:t>
    </dgm:pt>
    <dgm:pt modelId="{1C8B7096-D60F-4C4D-BB90-468B645B82FB}" type="pres">
      <dgm:prSet presAssocID="{C4397281-8811-40A0-9A00-B1966066C4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13F81EB-8FC9-4529-8F3D-D3506DFB79BB}" type="pres">
      <dgm:prSet presAssocID="{9E757AE9-1752-4EB1-A55A-97BC000DCDA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29A42B-0B22-4D68-8456-D3DAFE54E003}" srcId="{C4397281-8811-40A0-9A00-B1966066C4E3}" destId="{9E757AE9-1752-4EB1-A55A-97BC000DCDA4}" srcOrd="0" destOrd="0" parTransId="{1E83A3B8-5601-4316-8B55-E037B874B94F}" sibTransId="{9374792B-150A-4C92-84D9-DBD21AB0BAB4}"/>
    <dgm:cxn modelId="{2D957F56-4E69-4BDC-B6EC-8A0A634ADC68}" type="presOf" srcId="{9E757AE9-1752-4EB1-A55A-97BC000DCDA4}" destId="{713F81EB-8FC9-4529-8F3D-D3506DFB79BB}" srcOrd="0" destOrd="0" presId="urn:microsoft.com/office/officeart/2005/8/layout/vList2"/>
    <dgm:cxn modelId="{9E47D819-FC6A-47FF-A194-4B2F56B2F5E0}" type="presOf" srcId="{C4397281-8811-40A0-9A00-B1966066C4E3}" destId="{1C8B7096-D60F-4C4D-BB90-468B645B82FB}" srcOrd="0" destOrd="0" presId="urn:microsoft.com/office/officeart/2005/8/layout/vList2"/>
    <dgm:cxn modelId="{E9542AA2-9780-45F5-A6C3-A0D2AD62EA9E}" type="presParOf" srcId="{1C8B7096-D60F-4C4D-BB90-468B645B82FB}" destId="{713F81EB-8FC9-4529-8F3D-D3506DFB79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B976242-A6DD-4178-89FF-F7FC4DAF465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54DC3DE-F85D-4305-B347-2617308A1190}">
      <dgm:prSet/>
      <dgm:spPr/>
      <dgm:t>
        <a:bodyPr/>
        <a:lstStyle/>
        <a:p>
          <a:pPr rtl="0"/>
          <a:r>
            <a:rPr lang="sr-Cyrl-CS" b="1" dirty="0" smtClean="0"/>
            <a:t>Електроларинкс</a:t>
          </a:r>
          <a:endParaRPr lang="en-US" b="1" dirty="0"/>
        </a:p>
      </dgm:t>
    </dgm:pt>
    <dgm:pt modelId="{0DC2CB8D-8BD4-4F8F-87AC-F992DAD00162}" type="parTrans" cxnId="{9ECEFAEE-366D-4429-8E9C-2559E18191D9}">
      <dgm:prSet/>
      <dgm:spPr/>
      <dgm:t>
        <a:bodyPr/>
        <a:lstStyle/>
        <a:p>
          <a:endParaRPr lang="en-US"/>
        </a:p>
      </dgm:t>
    </dgm:pt>
    <dgm:pt modelId="{559552B1-1079-491A-ACC7-EADCDC407A86}" type="sibTrans" cxnId="{9ECEFAEE-366D-4429-8E9C-2559E18191D9}">
      <dgm:prSet/>
      <dgm:spPr/>
      <dgm:t>
        <a:bodyPr/>
        <a:lstStyle/>
        <a:p>
          <a:endParaRPr lang="en-US"/>
        </a:p>
      </dgm:t>
    </dgm:pt>
    <dgm:pt modelId="{211132B3-DECA-4EA8-B512-F89FFB9992BD}" type="pres">
      <dgm:prSet presAssocID="{2B976242-A6DD-4178-89FF-F7FC4DAF465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707C310-A101-44F9-A339-7FD9D09A0210}" type="pres">
      <dgm:prSet presAssocID="{754DC3DE-F85D-4305-B347-2617308A119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3563F4-508F-4845-BCA4-B9C2D979D10A}" type="presOf" srcId="{2B976242-A6DD-4178-89FF-F7FC4DAF4653}" destId="{211132B3-DECA-4EA8-B512-F89FFB9992BD}" srcOrd="0" destOrd="0" presId="urn:microsoft.com/office/officeart/2005/8/layout/vList2"/>
    <dgm:cxn modelId="{9ECEFAEE-366D-4429-8E9C-2559E18191D9}" srcId="{2B976242-A6DD-4178-89FF-F7FC4DAF4653}" destId="{754DC3DE-F85D-4305-B347-2617308A1190}" srcOrd="0" destOrd="0" parTransId="{0DC2CB8D-8BD4-4F8F-87AC-F992DAD00162}" sibTransId="{559552B1-1079-491A-ACC7-EADCDC407A86}"/>
    <dgm:cxn modelId="{66CB2330-16B1-4674-BA0A-15D70D1D884C}" type="presOf" srcId="{754DC3DE-F85D-4305-B347-2617308A1190}" destId="{1707C310-A101-44F9-A339-7FD9D09A0210}" srcOrd="0" destOrd="0" presId="urn:microsoft.com/office/officeart/2005/8/layout/vList2"/>
    <dgm:cxn modelId="{D09B1533-F328-4679-89BF-5AF554E85CB4}" type="presParOf" srcId="{211132B3-DECA-4EA8-B512-F89FFB9992BD}" destId="{1707C310-A101-44F9-A339-7FD9D09A021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7BB3895-1BB4-48C9-8D8F-8133585FB681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9EAA5A7-3A03-4256-8078-8D3BC1F80EB5}">
      <dgm:prSet/>
      <dgm:spPr/>
      <dgm:t>
        <a:bodyPr/>
        <a:lstStyle/>
        <a:p>
          <a:pPr rtl="0"/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Gilbert Wright </a:t>
          </a:r>
          <a:r>
            <a:rPr lang="sr-Cyrl-CS" dirty="0" smtClean="0"/>
            <a:t>– случајно открио електроларинкс</a:t>
          </a:r>
          <a:r>
            <a:rPr lang="en-US" dirty="0" smtClean="0"/>
            <a:t/>
          </a:r>
          <a:br>
            <a:rPr lang="en-US" dirty="0" smtClean="0"/>
          </a:br>
          <a:endParaRPr lang="en-US" dirty="0"/>
        </a:p>
      </dgm:t>
    </dgm:pt>
    <dgm:pt modelId="{8AB28F6B-3F23-4385-9B67-928D6AE59346}" type="parTrans" cxnId="{494D071B-1A9B-44EF-8AB6-2DAF536E7BEE}">
      <dgm:prSet/>
      <dgm:spPr/>
      <dgm:t>
        <a:bodyPr/>
        <a:lstStyle/>
        <a:p>
          <a:endParaRPr lang="en-US"/>
        </a:p>
      </dgm:t>
    </dgm:pt>
    <dgm:pt modelId="{96903959-28C3-4EAB-9514-2286E99E4B4C}" type="sibTrans" cxnId="{494D071B-1A9B-44EF-8AB6-2DAF536E7BEE}">
      <dgm:prSet/>
      <dgm:spPr/>
      <dgm:t>
        <a:bodyPr/>
        <a:lstStyle/>
        <a:p>
          <a:endParaRPr lang="en-US"/>
        </a:p>
      </dgm:t>
    </dgm:pt>
    <dgm:pt modelId="{EB3B86FC-152E-4451-A571-E1F515419209}">
      <dgm:prSet/>
      <dgm:spPr/>
      <dgm:t>
        <a:bodyPr/>
        <a:lstStyle/>
        <a:p>
          <a:r>
            <a:rPr lang="sr-Cyrl-CS" smtClean="0"/>
            <a:t>Вокална рехабилитација  електроларинксом само када није могуће  научити езофагусни глас и говор и када није успела рехабилитација вокалном протезом или као привремено средство вокалне рехабилитације.</a:t>
          </a:r>
          <a:r>
            <a:rPr lang="en-US" smtClean="0"/>
            <a:t>.</a:t>
          </a:r>
          <a:endParaRPr lang="en-US"/>
        </a:p>
      </dgm:t>
    </dgm:pt>
    <dgm:pt modelId="{44F7F3F4-96F3-4722-B9C0-7B8F80F8253E}" type="parTrans" cxnId="{266388B3-BFC9-4A5C-A2F1-2865C9CD6EFD}">
      <dgm:prSet/>
      <dgm:spPr/>
      <dgm:t>
        <a:bodyPr/>
        <a:lstStyle/>
        <a:p>
          <a:endParaRPr lang="en-US"/>
        </a:p>
      </dgm:t>
    </dgm:pt>
    <dgm:pt modelId="{81380BCC-5AB4-46E6-AA00-3BD4D2FC3E20}" type="sibTrans" cxnId="{266388B3-BFC9-4A5C-A2F1-2865C9CD6EFD}">
      <dgm:prSet/>
      <dgm:spPr/>
      <dgm:t>
        <a:bodyPr/>
        <a:lstStyle/>
        <a:p>
          <a:endParaRPr lang="en-US"/>
        </a:p>
      </dgm:t>
    </dgm:pt>
    <dgm:pt modelId="{27A8CA87-0798-418E-B2CA-AA1A7ED7DACE}" type="pres">
      <dgm:prSet presAssocID="{E7BB3895-1BB4-48C9-8D8F-8133585FB6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39D7CC8-6549-406A-A2B7-D46D8E81E3DC}" type="pres">
      <dgm:prSet presAssocID="{EB3B86FC-152E-4451-A571-E1F51541920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A4AD6E-0AAC-4B18-88CE-B26DEA68C5F1}" type="pres">
      <dgm:prSet presAssocID="{81380BCC-5AB4-46E6-AA00-3BD4D2FC3E20}" presName="spacer" presStyleCnt="0"/>
      <dgm:spPr/>
    </dgm:pt>
    <dgm:pt modelId="{A95DA318-EA78-4AC5-8D5B-270DF0F94186}" type="pres">
      <dgm:prSet presAssocID="{C9EAA5A7-3A03-4256-8078-8D3BC1F80EB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F09F40B-5204-4420-9B51-244984995591}" type="presOf" srcId="{EB3B86FC-152E-4451-A571-E1F515419209}" destId="{939D7CC8-6549-406A-A2B7-D46D8E81E3DC}" srcOrd="0" destOrd="0" presId="urn:microsoft.com/office/officeart/2005/8/layout/vList2"/>
    <dgm:cxn modelId="{266388B3-BFC9-4A5C-A2F1-2865C9CD6EFD}" srcId="{E7BB3895-1BB4-48C9-8D8F-8133585FB681}" destId="{EB3B86FC-152E-4451-A571-E1F515419209}" srcOrd="0" destOrd="0" parTransId="{44F7F3F4-96F3-4722-B9C0-7B8F80F8253E}" sibTransId="{81380BCC-5AB4-46E6-AA00-3BD4D2FC3E20}"/>
    <dgm:cxn modelId="{494D071B-1A9B-44EF-8AB6-2DAF536E7BEE}" srcId="{E7BB3895-1BB4-48C9-8D8F-8133585FB681}" destId="{C9EAA5A7-3A03-4256-8078-8D3BC1F80EB5}" srcOrd="1" destOrd="0" parTransId="{8AB28F6B-3F23-4385-9B67-928D6AE59346}" sibTransId="{96903959-28C3-4EAB-9514-2286E99E4B4C}"/>
    <dgm:cxn modelId="{123E4B4F-7DBE-4E26-81BE-074A602A44D0}" type="presOf" srcId="{C9EAA5A7-3A03-4256-8078-8D3BC1F80EB5}" destId="{A95DA318-EA78-4AC5-8D5B-270DF0F94186}" srcOrd="0" destOrd="0" presId="urn:microsoft.com/office/officeart/2005/8/layout/vList2"/>
    <dgm:cxn modelId="{A8165EBA-235A-4F5A-B7C7-84580FD2B1D7}" type="presOf" srcId="{E7BB3895-1BB4-48C9-8D8F-8133585FB681}" destId="{27A8CA87-0798-418E-B2CA-AA1A7ED7DACE}" srcOrd="0" destOrd="0" presId="urn:microsoft.com/office/officeart/2005/8/layout/vList2"/>
    <dgm:cxn modelId="{AB449B91-0BF7-4B70-A494-121CB5DD11C0}" type="presParOf" srcId="{27A8CA87-0798-418E-B2CA-AA1A7ED7DACE}" destId="{939D7CC8-6549-406A-A2B7-D46D8E81E3DC}" srcOrd="0" destOrd="0" presId="urn:microsoft.com/office/officeart/2005/8/layout/vList2"/>
    <dgm:cxn modelId="{49057FBD-FC32-42A7-953F-87B5A547A2D1}" type="presParOf" srcId="{27A8CA87-0798-418E-B2CA-AA1A7ED7DACE}" destId="{D3A4AD6E-0AAC-4B18-88CE-B26DEA68C5F1}" srcOrd="1" destOrd="0" presId="urn:microsoft.com/office/officeart/2005/8/layout/vList2"/>
    <dgm:cxn modelId="{B7138598-1E05-40EF-B0EB-3FB2F25CCA9C}" type="presParOf" srcId="{27A8CA87-0798-418E-B2CA-AA1A7ED7DACE}" destId="{A95DA318-EA78-4AC5-8D5B-270DF0F9418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EBEEFAF-49E3-48CE-A557-D368D8B1175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5E2F4BA-CDD9-4D05-8894-1D170643B534}">
      <dgm:prSet custT="1"/>
      <dgm:spPr/>
      <dgm:t>
        <a:bodyPr/>
        <a:lstStyle/>
        <a:p>
          <a:pPr rtl="0"/>
          <a:r>
            <a:rPr lang="sr-Cyrl-CS" sz="4000" b="1" dirty="0" smtClean="0">
              <a:latin typeface="Times New Roman" pitchFamily="18" charset="0"/>
              <a:cs typeface="Times New Roman" pitchFamily="18" charset="0"/>
            </a:rPr>
            <a:t>          </a:t>
          </a:r>
        </a:p>
        <a:p>
          <a:pPr rtl="0"/>
          <a:r>
            <a:rPr lang="sr-Cyrl-CS" sz="4000" b="1" dirty="0" smtClean="0">
              <a:latin typeface="Times New Roman" pitchFamily="18" charset="0"/>
              <a:cs typeface="Times New Roman" pitchFamily="18" charset="0"/>
            </a:rPr>
            <a:t>              Електроларинкс</a:t>
          </a:r>
          <a:r>
            <a:rPr lang="en-US" sz="40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en-US" sz="4000" b="1" dirty="0" smtClean="0">
              <a:latin typeface="Times New Roman" pitchFamily="18" charset="0"/>
              <a:cs typeface="Times New Roman" pitchFamily="18" charset="0"/>
            </a:rPr>
          </a:br>
          <a:endParaRPr lang="en-US" sz="4000" dirty="0">
            <a:latin typeface="Times New Roman" pitchFamily="18" charset="0"/>
            <a:cs typeface="Times New Roman" pitchFamily="18" charset="0"/>
          </a:endParaRPr>
        </a:p>
      </dgm:t>
    </dgm:pt>
    <dgm:pt modelId="{FD649787-8760-4F57-999B-418F0EE5AEA5}" type="parTrans" cxnId="{34BDEC07-4838-487E-A630-AFC5C417800E}">
      <dgm:prSet/>
      <dgm:spPr/>
      <dgm:t>
        <a:bodyPr/>
        <a:lstStyle/>
        <a:p>
          <a:endParaRPr lang="en-US"/>
        </a:p>
      </dgm:t>
    </dgm:pt>
    <dgm:pt modelId="{97FC2C21-5380-437E-9B1E-4B380AD59038}" type="sibTrans" cxnId="{34BDEC07-4838-487E-A630-AFC5C417800E}">
      <dgm:prSet/>
      <dgm:spPr/>
      <dgm:t>
        <a:bodyPr/>
        <a:lstStyle/>
        <a:p>
          <a:endParaRPr lang="en-US"/>
        </a:p>
      </dgm:t>
    </dgm:pt>
    <dgm:pt modelId="{C92E95E3-56FC-4BFE-8500-834AB9377B04}" type="pres">
      <dgm:prSet presAssocID="{8EBEEFAF-49E3-48CE-A557-D368D8B1175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041EB66-0A8C-4B9E-81DD-F3F0451C2B6D}" type="pres">
      <dgm:prSet presAssocID="{05E2F4BA-CDD9-4D05-8894-1D170643B5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AE8FCA-0E26-445C-8F15-AADFFCBB1FED}" type="presOf" srcId="{8EBEEFAF-49E3-48CE-A557-D368D8B11759}" destId="{C92E95E3-56FC-4BFE-8500-834AB9377B04}" srcOrd="0" destOrd="0" presId="urn:microsoft.com/office/officeart/2005/8/layout/vList2"/>
    <dgm:cxn modelId="{BCA4565D-D8AE-416B-B29C-CE4017E5F72E}" type="presOf" srcId="{05E2F4BA-CDD9-4D05-8894-1D170643B534}" destId="{3041EB66-0A8C-4B9E-81DD-F3F0451C2B6D}" srcOrd="0" destOrd="0" presId="urn:microsoft.com/office/officeart/2005/8/layout/vList2"/>
    <dgm:cxn modelId="{34BDEC07-4838-487E-A630-AFC5C417800E}" srcId="{8EBEEFAF-49E3-48CE-A557-D368D8B11759}" destId="{05E2F4BA-CDD9-4D05-8894-1D170643B534}" srcOrd="0" destOrd="0" parTransId="{FD649787-8760-4F57-999B-418F0EE5AEA5}" sibTransId="{97FC2C21-5380-437E-9B1E-4B380AD59038}"/>
    <dgm:cxn modelId="{BB80F99F-FA47-4B8B-9FC7-13A8FF8D26D0}" type="presParOf" srcId="{C92E95E3-56FC-4BFE-8500-834AB9377B04}" destId="{3041EB66-0A8C-4B9E-81DD-F3F0451C2B6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37DD1DF-5028-4CF9-A717-738F12B3249E}" type="doc">
      <dgm:prSet loTypeId="urn:microsoft.com/office/officeart/2005/8/layout/process4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DA3A1A9-2B02-4864-9D02-D9A839D23594}">
      <dgm:prSet/>
      <dgm:spPr/>
      <dgm:t>
        <a:bodyPr/>
        <a:lstStyle/>
        <a:p>
          <a:pPr rtl="0"/>
          <a:r>
            <a:rPr lang="sr-Cyrl-CS" b="1" dirty="0" smtClean="0"/>
            <a:t>Усвајање овог говора није дуготрајан процес</a:t>
          </a:r>
          <a:endParaRPr lang="sr-Cyrl-CS" dirty="0"/>
        </a:p>
      </dgm:t>
    </dgm:pt>
    <dgm:pt modelId="{B59A658F-07F1-4BFE-89B1-897B878089EF}" type="parTrans" cxnId="{9B316817-A3B3-423C-97CB-0ED7873A68F4}">
      <dgm:prSet/>
      <dgm:spPr/>
      <dgm:t>
        <a:bodyPr/>
        <a:lstStyle/>
        <a:p>
          <a:endParaRPr lang="en-US"/>
        </a:p>
      </dgm:t>
    </dgm:pt>
    <dgm:pt modelId="{74EFDFAD-BEA5-43FB-9A5E-F664724AF186}" type="sibTrans" cxnId="{9B316817-A3B3-423C-97CB-0ED7873A68F4}">
      <dgm:prSet/>
      <dgm:spPr/>
      <dgm:t>
        <a:bodyPr/>
        <a:lstStyle/>
        <a:p>
          <a:endParaRPr lang="en-US"/>
        </a:p>
      </dgm:t>
    </dgm:pt>
    <dgm:pt modelId="{0A74BAEE-25A8-4ED4-A629-ED6664EB8A0E}">
      <dgm:prSet/>
      <dgm:spPr/>
      <dgm:t>
        <a:bodyPr/>
        <a:lstStyle/>
        <a:p>
          <a:pPr rtl="0"/>
          <a:r>
            <a:rPr lang="sr-Cyrl-CS" b="1" dirty="0" smtClean="0"/>
            <a:t>Увек је заузета једна рука </a:t>
          </a:r>
          <a:endParaRPr lang="en-US" dirty="0"/>
        </a:p>
      </dgm:t>
    </dgm:pt>
    <dgm:pt modelId="{270B7EEB-86B7-4B2C-BC1A-CFF2E7A00FFE}" type="parTrans" cxnId="{524178D3-5CFF-49E0-B0BA-6B2905C48ECA}">
      <dgm:prSet/>
      <dgm:spPr/>
      <dgm:t>
        <a:bodyPr/>
        <a:lstStyle/>
        <a:p>
          <a:endParaRPr lang="en-US"/>
        </a:p>
      </dgm:t>
    </dgm:pt>
    <dgm:pt modelId="{0F67DBC6-AA2C-4CC9-99A3-E6D35C83C37D}" type="sibTrans" cxnId="{524178D3-5CFF-49E0-B0BA-6B2905C48ECA}">
      <dgm:prSet/>
      <dgm:spPr/>
      <dgm:t>
        <a:bodyPr/>
        <a:lstStyle/>
        <a:p>
          <a:endParaRPr lang="en-US"/>
        </a:p>
      </dgm:t>
    </dgm:pt>
    <dgm:pt modelId="{0CBE6295-419B-4F6A-909B-1FE489A73755}">
      <dgm:prSet/>
      <dgm:spPr/>
      <dgm:t>
        <a:bodyPr/>
        <a:lstStyle/>
        <a:p>
          <a:pPr rtl="0"/>
          <a:r>
            <a:rPr lang="sr-Cyrl-CS" b="1" dirty="0" smtClean="0"/>
            <a:t>Смањена разумљивост говора уз неприродан метални звук</a:t>
          </a:r>
          <a:endParaRPr lang="en-US" dirty="0"/>
        </a:p>
      </dgm:t>
    </dgm:pt>
    <dgm:pt modelId="{EB8206E0-D11F-46F8-B372-48FD20311F38}" type="parTrans" cxnId="{734E8B84-8F3C-413E-9804-3EEBB56C17A6}">
      <dgm:prSet/>
      <dgm:spPr/>
      <dgm:t>
        <a:bodyPr/>
        <a:lstStyle/>
        <a:p>
          <a:endParaRPr lang="en-US"/>
        </a:p>
      </dgm:t>
    </dgm:pt>
    <dgm:pt modelId="{1822AC4F-01AA-4D44-B65E-E17879010057}" type="sibTrans" cxnId="{734E8B84-8F3C-413E-9804-3EEBB56C17A6}">
      <dgm:prSet/>
      <dgm:spPr/>
      <dgm:t>
        <a:bodyPr/>
        <a:lstStyle/>
        <a:p>
          <a:endParaRPr lang="en-US"/>
        </a:p>
      </dgm:t>
    </dgm:pt>
    <dgm:pt modelId="{954214F6-7A9B-44C8-98ED-AA11FBAE901A}">
      <dgm:prSet/>
      <dgm:spPr/>
      <dgm:t>
        <a:bodyPr/>
        <a:lstStyle/>
        <a:p>
          <a:pPr rtl="0"/>
          <a:r>
            <a:rPr lang="sr-Cyrl-CS" b="1" dirty="0" smtClean="0"/>
            <a:t>Отежан је социјални контакт </a:t>
          </a:r>
          <a:endParaRPr lang="en-US" dirty="0"/>
        </a:p>
      </dgm:t>
    </dgm:pt>
    <dgm:pt modelId="{F04867A2-45C0-4F0E-AFDF-FD713B6C2876}" type="parTrans" cxnId="{EAFB1FE3-7B4D-457A-AAD9-C05C7055B44E}">
      <dgm:prSet/>
      <dgm:spPr/>
      <dgm:t>
        <a:bodyPr/>
        <a:lstStyle/>
        <a:p>
          <a:endParaRPr lang="en-US"/>
        </a:p>
      </dgm:t>
    </dgm:pt>
    <dgm:pt modelId="{6464368A-215C-422F-972D-B11BCA3A5E6D}" type="sibTrans" cxnId="{EAFB1FE3-7B4D-457A-AAD9-C05C7055B44E}">
      <dgm:prSet/>
      <dgm:spPr/>
      <dgm:t>
        <a:bodyPr/>
        <a:lstStyle/>
        <a:p>
          <a:endParaRPr lang="en-US"/>
        </a:p>
      </dgm:t>
    </dgm:pt>
    <dgm:pt modelId="{A3B3C383-7026-488B-BB1F-5EC64F91C35D}" type="pres">
      <dgm:prSet presAssocID="{237DD1DF-5028-4CF9-A717-738F12B3249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BFDBC2-52EE-40FB-B435-50EC975FD86E}" type="pres">
      <dgm:prSet presAssocID="{954214F6-7A9B-44C8-98ED-AA11FBAE901A}" presName="boxAndChildren" presStyleCnt="0"/>
      <dgm:spPr/>
    </dgm:pt>
    <dgm:pt modelId="{5B8A476B-F63C-48F3-AF33-3850A05B0CE4}" type="pres">
      <dgm:prSet presAssocID="{954214F6-7A9B-44C8-98ED-AA11FBAE901A}" presName="parentTextBox" presStyleLbl="node1" presStyleIdx="0" presStyleCnt="4"/>
      <dgm:spPr/>
      <dgm:t>
        <a:bodyPr/>
        <a:lstStyle/>
        <a:p>
          <a:endParaRPr lang="en-US"/>
        </a:p>
      </dgm:t>
    </dgm:pt>
    <dgm:pt modelId="{64CD3FCF-EF1F-4C55-8BA4-5EE64CAA04DC}" type="pres">
      <dgm:prSet presAssocID="{1822AC4F-01AA-4D44-B65E-E17879010057}" presName="sp" presStyleCnt="0"/>
      <dgm:spPr/>
    </dgm:pt>
    <dgm:pt modelId="{EF09215F-053F-4A1A-8B47-05720C449886}" type="pres">
      <dgm:prSet presAssocID="{0CBE6295-419B-4F6A-909B-1FE489A73755}" presName="arrowAndChildren" presStyleCnt="0"/>
      <dgm:spPr/>
    </dgm:pt>
    <dgm:pt modelId="{7B6D8EEA-44D4-4AE4-886E-9C3B0ADA7756}" type="pres">
      <dgm:prSet presAssocID="{0CBE6295-419B-4F6A-909B-1FE489A73755}" presName="parentTextArrow" presStyleLbl="node1" presStyleIdx="1" presStyleCnt="4"/>
      <dgm:spPr/>
      <dgm:t>
        <a:bodyPr/>
        <a:lstStyle/>
        <a:p>
          <a:endParaRPr lang="en-US"/>
        </a:p>
      </dgm:t>
    </dgm:pt>
    <dgm:pt modelId="{01B8A25E-EC31-4516-9FD2-10D10E2AF36A}" type="pres">
      <dgm:prSet presAssocID="{0F67DBC6-AA2C-4CC9-99A3-E6D35C83C37D}" presName="sp" presStyleCnt="0"/>
      <dgm:spPr/>
    </dgm:pt>
    <dgm:pt modelId="{33D7057F-C5A5-41DC-9BA5-00384D7E7B21}" type="pres">
      <dgm:prSet presAssocID="{0A74BAEE-25A8-4ED4-A629-ED6664EB8A0E}" presName="arrowAndChildren" presStyleCnt="0"/>
      <dgm:spPr/>
    </dgm:pt>
    <dgm:pt modelId="{C485D966-7BAE-4434-95DE-BA66A689ECC0}" type="pres">
      <dgm:prSet presAssocID="{0A74BAEE-25A8-4ED4-A629-ED6664EB8A0E}" presName="parentTextArrow" presStyleLbl="node1" presStyleIdx="2" presStyleCnt="4"/>
      <dgm:spPr/>
      <dgm:t>
        <a:bodyPr/>
        <a:lstStyle/>
        <a:p>
          <a:endParaRPr lang="en-US"/>
        </a:p>
      </dgm:t>
    </dgm:pt>
    <dgm:pt modelId="{480364DF-A998-419A-A637-70F591A78294}" type="pres">
      <dgm:prSet presAssocID="{74EFDFAD-BEA5-43FB-9A5E-F664724AF186}" presName="sp" presStyleCnt="0"/>
      <dgm:spPr/>
    </dgm:pt>
    <dgm:pt modelId="{31C431BB-5F8A-4952-BB62-5DDBE1BC5789}" type="pres">
      <dgm:prSet presAssocID="{9DA3A1A9-2B02-4864-9D02-D9A839D23594}" presName="arrowAndChildren" presStyleCnt="0"/>
      <dgm:spPr/>
    </dgm:pt>
    <dgm:pt modelId="{17D22C32-EAB4-46C2-A2EB-7E44531EBD46}" type="pres">
      <dgm:prSet presAssocID="{9DA3A1A9-2B02-4864-9D02-D9A839D23594}" presName="parentTextArrow" presStyleLbl="node1" presStyleIdx="3" presStyleCnt="4"/>
      <dgm:spPr/>
      <dgm:t>
        <a:bodyPr/>
        <a:lstStyle/>
        <a:p>
          <a:endParaRPr lang="en-US"/>
        </a:p>
      </dgm:t>
    </dgm:pt>
  </dgm:ptLst>
  <dgm:cxnLst>
    <dgm:cxn modelId="{EAFB1FE3-7B4D-457A-AAD9-C05C7055B44E}" srcId="{237DD1DF-5028-4CF9-A717-738F12B3249E}" destId="{954214F6-7A9B-44C8-98ED-AA11FBAE901A}" srcOrd="3" destOrd="0" parTransId="{F04867A2-45C0-4F0E-AFDF-FD713B6C2876}" sibTransId="{6464368A-215C-422F-972D-B11BCA3A5E6D}"/>
    <dgm:cxn modelId="{524178D3-5CFF-49E0-B0BA-6B2905C48ECA}" srcId="{237DD1DF-5028-4CF9-A717-738F12B3249E}" destId="{0A74BAEE-25A8-4ED4-A629-ED6664EB8A0E}" srcOrd="1" destOrd="0" parTransId="{270B7EEB-86B7-4B2C-BC1A-CFF2E7A00FFE}" sibTransId="{0F67DBC6-AA2C-4CC9-99A3-E6D35C83C37D}"/>
    <dgm:cxn modelId="{FDC56820-D7FA-4133-BA6A-2C9C8A3133BE}" type="presOf" srcId="{9DA3A1A9-2B02-4864-9D02-D9A839D23594}" destId="{17D22C32-EAB4-46C2-A2EB-7E44531EBD46}" srcOrd="0" destOrd="0" presId="urn:microsoft.com/office/officeart/2005/8/layout/process4"/>
    <dgm:cxn modelId="{7974668C-28F4-48FC-B833-F5613CC1F6FC}" type="presOf" srcId="{237DD1DF-5028-4CF9-A717-738F12B3249E}" destId="{A3B3C383-7026-488B-BB1F-5EC64F91C35D}" srcOrd="0" destOrd="0" presId="urn:microsoft.com/office/officeart/2005/8/layout/process4"/>
    <dgm:cxn modelId="{734E8B84-8F3C-413E-9804-3EEBB56C17A6}" srcId="{237DD1DF-5028-4CF9-A717-738F12B3249E}" destId="{0CBE6295-419B-4F6A-909B-1FE489A73755}" srcOrd="2" destOrd="0" parTransId="{EB8206E0-D11F-46F8-B372-48FD20311F38}" sibTransId="{1822AC4F-01AA-4D44-B65E-E17879010057}"/>
    <dgm:cxn modelId="{D8EAFED5-3074-4AC7-B739-AA3BA8432125}" type="presOf" srcId="{0A74BAEE-25A8-4ED4-A629-ED6664EB8A0E}" destId="{C485D966-7BAE-4434-95DE-BA66A689ECC0}" srcOrd="0" destOrd="0" presId="urn:microsoft.com/office/officeart/2005/8/layout/process4"/>
    <dgm:cxn modelId="{B949281B-32D6-4CBE-875B-E529C3A13022}" type="presOf" srcId="{0CBE6295-419B-4F6A-909B-1FE489A73755}" destId="{7B6D8EEA-44D4-4AE4-886E-9C3B0ADA7756}" srcOrd="0" destOrd="0" presId="urn:microsoft.com/office/officeart/2005/8/layout/process4"/>
    <dgm:cxn modelId="{9B316817-A3B3-423C-97CB-0ED7873A68F4}" srcId="{237DD1DF-5028-4CF9-A717-738F12B3249E}" destId="{9DA3A1A9-2B02-4864-9D02-D9A839D23594}" srcOrd="0" destOrd="0" parTransId="{B59A658F-07F1-4BFE-89B1-897B878089EF}" sibTransId="{74EFDFAD-BEA5-43FB-9A5E-F664724AF186}"/>
    <dgm:cxn modelId="{3A63678D-A034-45B2-860C-EF0227064481}" type="presOf" srcId="{954214F6-7A9B-44C8-98ED-AA11FBAE901A}" destId="{5B8A476B-F63C-48F3-AF33-3850A05B0CE4}" srcOrd="0" destOrd="0" presId="urn:microsoft.com/office/officeart/2005/8/layout/process4"/>
    <dgm:cxn modelId="{7E3D4C16-FD0D-4B5D-89D9-A6255B13CDFE}" type="presParOf" srcId="{A3B3C383-7026-488B-BB1F-5EC64F91C35D}" destId="{3CBFDBC2-52EE-40FB-B435-50EC975FD86E}" srcOrd="0" destOrd="0" presId="urn:microsoft.com/office/officeart/2005/8/layout/process4"/>
    <dgm:cxn modelId="{690D834D-26D7-4F9F-94C5-8E43CC80AEEF}" type="presParOf" srcId="{3CBFDBC2-52EE-40FB-B435-50EC975FD86E}" destId="{5B8A476B-F63C-48F3-AF33-3850A05B0CE4}" srcOrd="0" destOrd="0" presId="urn:microsoft.com/office/officeart/2005/8/layout/process4"/>
    <dgm:cxn modelId="{1CEDF934-22D6-406B-9AA3-15E81DF3AE5D}" type="presParOf" srcId="{A3B3C383-7026-488B-BB1F-5EC64F91C35D}" destId="{64CD3FCF-EF1F-4C55-8BA4-5EE64CAA04DC}" srcOrd="1" destOrd="0" presId="urn:microsoft.com/office/officeart/2005/8/layout/process4"/>
    <dgm:cxn modelId="{2087A843-CF80-444D-A51D-692FF2DFD9B7}" type="presParOf" srcId="{A3B3C383-7026-488B-BB1F-5EC64F91C35D}" destId="{EF09215F-053F-4A1A-8B47-05720C449886}" srcOrd="2" destOrd="0" presId="urn:microsoft.com/office/officeart/2005/8/layout/process4"/>
    <dgm:cxn modelId="{D3F28E52-8A65-476B-8BDE-3EE1D208942A}" type="presParOf" srcId="{EF09215F-053F-4A1A-8B47-05720C449886}" destId="{7B6D8EEA-44D4-4AE4-886E-9C3B0ADA7756}" srcOrd="0" destOrd="0" presId="urn:microsoft.com/office/officeart/2005/8/layout/process4"/>
    <dgm:cxn modelId="{D6653D2C-35C8-49DA-8C54-84E978047CA0}" type="presParOf" srcId="{A3B3C383-7026-488B-BB1F-5EC64F91C35D}" destId="{01B8A25E-EC31-4516-9FD2-10D10E2AF36A}" srcOrd="3" destOrd="0" presId="urn:microsoft.com/office/officeart/2005/8/layout/process4"/>
    <dgm:cxn modelId="{4C258C0E-F999-4DCB-A046-68D69CA7F2E0}" type="presParOf" srcId="{A3B3C383-7026-488B-BB1F-5EC64F91C35D}" destId="{33D7057F-C5A5-41DC-9BA5-00384D7E7B21}" srcOrd="4" destOrd="0" presId="urn:microsoft.com/office/officeart/2005/8/layout/process4"/>
    <dgm:cxn modelId="{C7F678E3-CD05-4848-9FC8-7C01190B95CA}" type="presParOf" srcId="{33D7057F-C5A5-41DC-9BA5-00384D7E7B21}" destId="{C485D966-7BAE-4434-95DE-BA66A689ECC0}" srcOrd="0" destOrd="0" presId="urn:microsoft.com/office/officeart/2005/8/layout/process4"/>
    <dgm:cxn modelId="{E7940234-8038-4BD8-8259-A00A2135AE04}" type="presParOf" srcId="{A3B3C383-7026-488B-BB1F-5EC64F91C35D}" destId="{480364DF-A998-419A-A637-70F591A78294}" srcOrd="5" destOrd="0" presId="urn:microsoft.com/office/officeart/2005/8/layout/process4"/>
    <dgm:cxn modelId="{859AC5AC-14A3-43CD-B38E-F3565C4628F3}" type="presParOf" srcId="{A3B3C383-7026-488B-BB1F-5EC64F91C35D}" destId="{31C431BB-5F8A-4952-BB62-5DDBE1BC5789}" srcOrd="6" destOrd="0" presId="urn:microsoft.com/office/officeart/2005/8/layout/process4"/>
    <dgm:cxn modelId="{3F4DDB8B-9604-42D1-9DA4-F07B27ED88AE}" type="presParOf" srcId="{31C431BB-5F8A-4952-BB62-5DDBE1BC5789}" destId="{17D22C32-EAB4-46C2-A2EB-7E44531EBD4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7B264D-9A83-4A3D-85F3-7827116DD2F0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418D6F3-9DC8-4DE0-A276-EB1179D1900F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Езофагелни глас и говор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A444D843-1824-4AE7-B2CB-0DE25A5B8FDE}" type="parTrans" cxnId="{76DBF91E-1238-4A95-A2E4-2487C218C165}">
      <dgm:prSet/>
      <dgm:spPr/>
      <dgm:t>
        <a:bodyPr/>
        <a:lstStyle/>
        <a:p>
          <a:endParaRPr lang="en-US"/>
        </a:p>
      </dgm:t>
    </dgm:pt>
    <dgm:pt modelId="{1C402BBA-B561-4C68-A683-EBF7704A9FE7}" type="sibTrans" cxnId="{76DBF91E-1238-4A95-A2E4-2487C218C165}">
      <dgm:prSet/>
      <dgm:spPr/>
      <dgm:t>
        <a:bodyPr/>
        <a:lstStyle/>
        <a:p>
          <a:endParaRPr lang="en-US"/>
        </a:p>
      </dgm:t>
    </dgm:pt>
    <dgm:pt modelId="{CE7D7B3B-309A-45E1-B73A-75BE70353F7B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Вокална протеза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975F4D72-A9C6-4A7B-9E31-9E58EF9E55E3}" type="parTrans" cxnId="{5FFC77CD-B38C-4005-9A43-BEDC8943F602}">
      <dgm:prSet/>
      <dgm:spPr/>
      <dgm:t>
        <a:bodyPr/>
        <a:lstStyle/>
        <a:p>
          <a:endParaRPr lang="en-US"/>
        </a:p>
      </dgm:t>
    </dgm:pt>
    <dgm:pt modelId="{F7A12ECC-4267-4871-9285-5C9B3CBEAE8D}" type="sibTrans" cxnId="{5FFC77CD-B38C-4005-9A43-BEDC8943F602}">
      <dgm:prSet/>
      <dgm:spPr/>
      <dgm:t>
        <a:bodyPr/>
        <a:lstStyle/>
        <a:p>
          <a:endParaRPr lang="en-US"/>
        </a:p>
      </dgm:t>
    </dgm:pt>
    <dgm:pt modelId="{2E7B8B0C-2AAB-48F8-90F5-BC5814C402A9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Електроларинкс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3543C36B-1648-4E5C-AB90-BCEB0805279F}" type="parTrans" cxnId="{BC17C151-F5DC-4263-9B02-FDD01E9ED0FE}">
      <dgm:prSet/>
      <dgm:spPr/>
      <dgm:t>
        <a:bodyPr/>
        <a:lstStyle/>
        <a:p>
          <a:endParaRPr lang="en-US"/>
        </a:p>
      </dgm:t>
    </dgm:pt>
    <dgm:pt modelId="{20980DD1-97B0-4A83-82FB-51EB42267343}" type="sibTrans" cxnId="{BC17C151-F5DC-4263-9B02-FDD01E9ED0FE}">
      <dgm:prSet/>
      <dgm:spPr/>
      <dgm:t>
        <a:bodyPr/>
        <a:lstStyle/>
        <a:p>
          <a:endParaRPr lang="en-US"/>
        </a:p>
      </dgm:t>
    </dgm:pt>
    <dgm:pt modelId="{F15965BC-B601-41FA-A88F-97609CF90DF5}" type="pres">
      <dgm:prSet presAssocID="{977B264D-9A83-4A3D-85F3-7827116DD2F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6CF9E59-4F8C-4E9B-A9DF-094811FFDCF5}" type="pres">
      <dgm:prSet presAssocID="{A418D6F3-9DC8-4DE0-A276-EB1179D1900F}" presName="linNode" presStyleCnt="0"/>
      <dgm:spPr/>
    </dgm:pt>
    <dgm:pt modelId="{85E066A0-0109-4C4F-B388-85BF7E1A6F93}" type="pres">
      <dgm:prSet presAssocID="{A418D6F3-9DC8-4DE0-A276-EB1179D1900F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E9504B-8916-4A08-A113-5EB7A037B071}" type="pres">
      <dgm:prSet presAssocID="{1C402BBA-B561-4C68-A683-EBF7704A9FE7}" presName="sp" presStyleCnt="0"/>
      <dgm:spPr/>
    </dgm:pt>
    <dgm:pt modelId="{910DDC65-DB82-4D92-B34F-B003ED97A1D8}" type="pres">
      <dgm:prSet presAssocID="{CE7D7B3B-309A-45E1-B73A-75BE70353F7B}" presName="linNode" presStyleCnt="0"/>
      <dgm:spPr/>
    </dgm:pt>
    <dgm:pt modelId="{E431F0F0-B2BB-4A5A-BA34-07F4BAC44C7D}" type="pres">
      <dgm:prSet presAssocID="{CE7D7B3B-309A-45E1-B73A-75BE70353F7B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D3B8AF-B022-4077-BB33-D000B59778B8}" type="pres">
      <dgm:prSet presAssocID="{F7A12ECC-4267-4871-9285-5C9B3CBEAE8D}" presName="sp" presStyleCnt="0"/>
      <dgm:spPr/>
    </dgm:pt>
    <dgm:pt modelId="{E9180CE7-A423-4312-AC36-EBDC697AE1AB}" type="pres">
      <dgm:prSet presAssocID="{2E7B8B0C-2AAB-48F8-90F5-BC5814C402A9}" presName="linNode" presStyleCnt="0"/>
      <dgm:spPr/>
    </dgm:pt>
    <dgm:pt modelId="{67FEF8AA-863B-4C5E-B2C6-5A18C6BEA18D}" type="pres">
      <dgm:prSet presAssocID="{2E7B8B0C-2AAB-48F8-90F5-BC5814C402A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17C151-F5DC-4263-9B02-FDD01E9ED0FE}" srcId="{977B264D-9A83-4A3D-85F3-7827116DD2F0}" destId="{2E7B8B0C-2AAB-48F8-90F5-BC5814C402A9}" srcOrd="2" destOrd="0" parTransId="{3543C36B-1648-4E5C-AB90-BCEB0805279F}" sibTransId="{20980DD1-97B0-4A83-82FB-51EB42267343}"/>
    <dgm:cxn modelId="{76DBF91E-1238-4A95-A2E4-2487C218C165}" srcId="{977B264D-9A83-4A3D-85F3-7827116DD2F0}" destId="{A418D6F3-9DC8-4DE0-A276-EB1179D1900F}" srcOrd="0" destOrd="0" parTransId="{A444D843-1824-4AE7-B2CB-0DE25A5B8FDE}" sibTransId="{1C402BBA-B561-4C68-A683-EBF7704A9FE7}"/>
    <dgm:cxn modelId="{8F26E976-0252-4873-8AB8-4E2E9275E1FE}" type="presOf" srcId="{2E7B8B0C-2AAB-48F8-90F5-BC5814C402A9}" destId="{67FEF8AA-863B-4C5E-B2C6-5A18C6BEA18D}" srcOrd="0" destOrd="0" presId="urn:microsoft.com/office/officeart/2005/8/layout/vList5"/>
    <dgm:cxn modelId="{E7960B2E-A826-4849-B7C0-36DA5E675659}" type="presOf" srcId="{977B264D-9A83-4A3D-85F3-7827116DD2F0}" destId="{F15965BC-B601-41FA-A88F-97609CF90DF5}" srcOrd="0" destOrd="0" presId="urn:microsoft.com/office/officeart/2005/8/layout/vList5"/>
    <dgm:cxn modelId="{5FFC77CD-B38C-4005-9A43-BEDC8943F602}" srcId="{977B264D-9A83-4A3D-85F3-7827116DD2F0}" destId="{CE7D7B3B-309A-45E1-B73A-75BE70353F7B}" srcOrd="1" destOrd="0" parTransId="{975F4D72-A9C6-4A7B-9E31-9E58EF9E55E3}" sibTransId="{F7A12ECC-4267-4871-9285-5C9B3CBEAE8D}"/>
    <dgm:cxn modelId="{924AF8A9-FF4A-4B8F-B68A-83C8C45419AF}" type="presOf" srcId="{A418D6F3-9DC8-4DE0-A276-EB1179D1900F}" destId="{85E066A0-0109-4C4F-B388-85BF7E1A6F93}" srcOrd="0" destOrd="0" presId="urn:microsoft.com/office/officeart/2005/8/layout/vList5"/>
    <dgm:cxn modelId="{5A6705C2-7E6F-40CC-9891-04031F55F419}" type="presOf" srcId="{CE7D7B3B-309A-45E1-B73A-75BE70353F7B}" destId="{E431F0F0-B2BB-4A5A-BA34-07F4BAC44C7D}" srcOrd="0" destOrd="0" presId="urn:microsoft.com/office/officeart/2005/8/layout/vList5"/>
    <dgm:cxn modelId="{B004C9C7-1E68-46B5-A130-18B81CB46B6C}" type="presParOf" srcId="{F15965BC-B601-41FA-A88F-97609CF90DF5}" destId="{96CF9E59-4F8C-4E9B-A9DF-094811FFDCF5}" srcOrd="0" destOrd="0" presId="urn:microsoft.com/office/officeart/2005/8/layout/vList5"/>
    <dgm:cxn modelId="{6BB6564E-07EA-4398-863E-EFEEEE922BF0}" type="presParOf" srcId="{96CF9E59-4F8C-4E9B-A9DF-094811FFDCF5}" destId="{85E066A0-0109-4C4F-B388-85BF7E1A6F93}" srcOrd="0" destOrd="0" presId="urn:microsoft.com/office/officeart/2005/8/layout/vList5"/>
    <dgm:cxn modelId="{D04742CB-E501-446E-973F-6A8E4E527DFD}" type="presParOf" srcId="{F15965BC-B601-41FA-A88F-97609CF90DF5}" destId="{0FE9504B-8916-4A08-A113-5EB7A037B071}" srcOrd="1" destOrd="0" presId="urn:microsoft.com/office/officeart/2005/8/layout/vList5"/>
    <dgm:cxn modelId="{9552A726-A778-441B-A862-14F811C0F772}" type="presParOf" srcId="{F15965BC-B601-41FA-A88F-97609CF90DF5}" destId="{910DDC65-DB82-4D92-B34F-B003ED97A1D8}" srcOrd="2" destOrd="0" presId="urn:microsoft.com/office/officeart/2005/8/layout/vList5"/>
    <dgm:cxn modelId="{BC87E670-AFFE-453C-AD45-E4B6074E350A}" type="presParOf" srcId="{910DDC65-DB82-4D92-B34F-B003ED97A1D8}" destId="{E431F0F0-B2BB-4A5A-BA34-07F4BAC44C7D}" srcOrd="0" destOrd="0" presId="urn:microsoft.com/office/officeart/2005/8/layout/vList5"/>
    <dgm:cxn modelId="{B1B679ED-97E5-4FFB-88A3-2685ABF5394D}" type="presParOf" srcId="{F15965BC-B601-41FA-A88F-97609CF90DF5}" destId="{E6D3B8AF-B022-4077-BB33-D000B59778B8}" srcOrd="3" destOrd="0" presId="urn:microsoft.com/office/officeart/2005/8/layout/vList5"/>
    <dgm:cxn modelId="{4F0E66DB-EA8B-4101-8DE0-47C637D2ECC4}" type="presParOf" srcId="{F15965BC-B601-41FA-A88F-97609CF90DF5}" destId="{E9180CE7-A423-4312-AC36-EBDC697AE1AB}" srcOrd="4" destOrd="0" presId="urn:microsoft.com/office/officeart/2005/8/layout/vList5"/>
    <dgm:cxn modelId="{EA988ACC-A2BD-4D83-AE89-9E6FA320435B}" type="presParOf" srcId="{E9180CE7-A423-4312-AC36-EBDC697AE1AB}" destId="{67FEF8AA-863B-4C5E-B2C6-5A18C6BEA18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635C0E-C33D-4E8E-B0CA-A92171028816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DD76FBD-7EA8-486E-AB0E-CDF021F0DF6E}">
      <dgm:prSet custT="1"/>
      <dgm:spPr/>
      <dgm:t>
        <a:bodyPr/>
        <a:lstStyle/>
        <a:p>
          <a:pPr rtl="0"/>
          <a:r>
            <a:rPr lang="sr-Cyrl-CS" sz="3600" b="1" dirty="0" smtClean="0">
              <a:latin typeface="Times New Roman" pitchFamily="18" charset="0"/>
              <a:cs typeface="Times New Roman" pitchFamily="18" charset="0"/>
            </a:rPr>
            <a:t>Езофагелни глас и говор</a:t>
          </a:r>
          <a:r>
            <a:rPr lang="en-US" sz="36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en-US" sz="3600" b="1" dirty="0" smtClean="0">
              <a:latin typeface="Times New Roman" pitchFamily="18" charset="0"/>
              <a:cs typeface="Times New Roman" pitchFamily="18" charset="0"/>
            </a:rPr>
          </a:br>
          <a:endParaRPr lang="en-US" sz="3600" dirty="0">
            <a:latin typeface="Times New Roman" pitchFamily="18" charset="0"/>
            <a:cs typeface="Times New Roman" pitchFamily="18" charset="0"/>
          </a:endParaRPr>
        </a:p>
      </dgm:t>
    </dgm:pt>
    <dgm:pt modelId="{C825CFF2-E3D5-46E6-9E4E-45425DED1D33}" type="parTrans" cxnId="{6F6B6558-243D-405C-A331-5682BA1F3C93}">
      <dgm:prSet/>
      <dgm:spPr/>
      <dgm:t>
        <a:bodyPr/>
        <a:lstStyle/>
        <a:p>
          <a:endParaRPr lang="en-US"/>
        </a:p>
      </dgm:t>
    </dgm:pt>
    <dgm:pt modelId="{FA4C1472-F4D1-4848-8C68-D53D3571BF15}" type="sibTrans" cxnId="{6F6B6558-243D-405C-A331-5682BA1F3C93}">
      <dgm:prSet/>
      <dgm:spPr/>
      <dgm:t>
        <a:bodyPr/>
        <a:lstStyle/>
        <a:p>
          <a:endParaRPr lang="en-US"/>
        </a:p>
      </dgm:t>
    </dgm:pt>
    <dgm:pt modelId="{B9A4AA0F-B26C-4B46-939B-42D01E7DDE13}" type="pres">
      <dgm:prSet presAssocID="{95635C0E-C33D-4E8E-B0CA-A9217102881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B394B23-CB2A-48FD-9CD9-C8965EF0A720}" type="pres">
      <dgm:prSet presAssocID="{FDD76FBD-7EA8-486E-AB0E-CDF021F0DF6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4209D53-184B-4F73-BF93-3EF45255EEDA}" type="presOf" srcId="{95635C0E-C33D-4E8E-B0CA-A92171028816}" destId="{B9A4AA0F-B26C-4B46-939B-42D01E7DDE13}" srcOrd="0" destOrd="0" presId="urn:microsoft.com/office/officeart/2005/8/layout/vList2"/>
    <dgm:cxn modelId="{6F6B6558-243D-405C-A331-5682BA1F3C93}" srcId="{95635C0E-C33D-4E8E-B0CA-A92171028816}" destId="{FDD76FBD-7EA8-486E-AB0E-CDF021F0DF6E}" srcOrd="0" destOrd="0" parTransId="{C825CFF2-E3D5-46E6-9E4E-45425DED1D33}" sibTransId="{FA4C1472-F4D1-4848-8C68-D53D3571BF15}"/>
    <dgm:cxn modelId="{1FFB5F8E-739E-40FE-9AB8-C3A6D08F4ED4}" type="presOf" srcId="{FDD76FBD-7EA8-486E-AB0E-CDF021F0DF6E}" destId="{2B394B23-CB2A-48FD-9CD9-C8965EF0A720}" srcOrd="0" destOrd="0" presId="urn:microsoft.com/office/officeart/2005/8/layout/vList2"/>
    <dgm:cxn modelId="{417EB4C0-AF47-4EBA-B863-A5D0E7106243}" type="presParOf" srcId="{B9A4AA0F-B26C-4B46-939B-42D01E7DDE13}" destId="{2B394B23-CB2A-48FD-9CD9-C8965EF0A72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C6E9E57-53C5-4BC1-ADF6-3C2E12FB69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ED1B9EC-567E-43C4-BF72-EE19F25C8ED0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После тоталне ларингектомије губи се генератор гласа и мења се дисање и способност гутања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8CADACBE-D524-4013-822B-81CD6CCAEB2A}" type="parTrans" cxnId="{8A1653A2-D42F-483E-8235-29BE97625283}">
      <dgm:prSet/>
      <dgm:spPr/>
      <dgm:t>
        <a:bodyPr/>
        <a:lstStyle/>
        <a:p>
          <a:endParaRPr lang="en-US"/>
        </a:p>
      </dgm:t>
    </dgm:pt>
    <dgm:pt modelId="{1BD09251-50B4-47D6-B898-225F252D6190}" type="sibTrans" cxnId="{8A1653A2-D42F-483E-8235-29BE97625283}">
      <dgm:prSet/>
      <dgm:spPr/>
      <dgm:t>
        <a:bodyPr/>
        <a:lstStyle/>
        <a:p>
          <a:endParaRPr lang="en-US"/>
        </a:p>
      </dgm:t>
    </dgm:pt>
    <dgm:pt modelId="{79FC6D46-DF95-4FBB-B728-BCCD34BC533C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Рехабилитација гласа је главни вид рехабилитације 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2E36FE9F-ADCE-403C-888A-0CD23A9E8FB6}" type="parTrans" cxnId="{B0217032-BF5F-4EB4-BC8B-78FAE9843567}">
      <dgm:prSet/>
      <dgm:spPr/>
      <dgm:t>
        <a:bodyPr/>
        <a:lstStyle/>
        <a:p>
          <a:endParaRPr lang="en-US"/>
        </a:p>
      </dgm:t>
    </dgm:pt>
    <dgm:pt modelId="{AC8D3393-3AAF-46EA-86D7-5835BD5FA252}" type="sibTrans" cxnId="{B0217032-BF5F-4EB4-BC8B-78FAE9843567}">
      <dgm:prSet/>
      <dgm:spPr/>
      <dgm:t>
        <a:bodyPr/>
        <a:lstStyle/>
        <a:p>
          <a:endParaRPr lang="en-US"/>
        </a:p>
      </dgm:t>
    </dgm:pt>
    <dgm:pt modelId="{6E1BD3C9-0A83-410A-BBF0-660FA9936A36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Ради спречавања психолошких , друштвених и социјалних последица за пацијента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02B54304-BB70-4586-8E08-68EB78266072}" type="parTrans" cxnId="{279BFFB9-7F43-4FBC-AA30-762BE64B4CA9}">
      <dgm:prSet/>
      <dgm:spPr/>
      <dgm:t>
        <a:bodyPr/>
        <a:lstStyle/>
        <a:p>
          <a:endParaRPr lang="en-US"/>
        </a:p>
      </dgm:t>
    </dgm:pt>
    <dgm:pt modelId="{018AE53F-96AB-4D88-93AE-AAA8C5AEE3CD}" type="sibTrans" cxnId="{279BFFB9-7F43-4FBC-AA30-762BE64B4CA9}">
      <dgm:prSet/>
      <dgm:spPr/>
      <dgm:t>
        <a:bodyPr/>
        <a:lstStyle/>
        <a:p>
          <a:endParaRPr lang="en-US"/>
        </a:p>
      </dgm:t>
    </dgm:pt>
    <dgm:pt modelId="{A4C95B65-7670-4780-8C7E-9FB511D8533D}" type="pres">
      <dgm:prSet presAssocID="{DC6E9E57-53C5-4BC1-ADF6-3C2E12FB69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0EEE9D-E461-4348-8224-0DC2D32CB885}" type="pres">
      <dgm:prSet presAssocID="{3ED1B9EC-567E-43C4-BF72-EE19F25C8ED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45EDA2-4E64-49CF-8FC3-69EF5A9B37D6}" type="pres">
      <dgm:prSet presAssocID="{1BD09251-50B4-47D6-B898-225F252D6190}" presName="sibTrans" presStyleLbl="sibTrans2D1" presStyleIdx="0" presStyleCnt="2"/>
      <dgm:spPr/>
      <dgm:t>
        <a:bodyPr/>
        <a:lstStyle/>
        <a:p>
          <a:endParaRPr lang="en-US"/>
        </a:p>
      </dgm:t>
    </dgm:pt>
    <dgm:pt modelId="{F3EE9397-5CC1-4B91-AE77-12C2C7F3C2B0}" type="pres">
      <dgm:prSet presAssocID="{1BD09251-50B4-47D6-B898-225F252D6190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47DBBEE8-2B5F-44F7-83DC-4E8A9574008B}" type="pres">
      <dgm:prSet presAssocID="{79FC6D46-DF95-4FBB-B728-BCCD34BC533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888172-4776-4B50-B94C-3059E6699B5A}" type="pres">
      <dgm:prSet presAssocID="{AC8D3393-3AAF-46EA-86D7-5835BD5FA252}" presName="sibTrans" presStyleLbl="sibTrans2D1" presStyleIdx="1" presStyleCnt="2"/>
      <dgm:spPr/>
      <dgm:t>
        <a:bodyPr/>
        <a:lstStyle/>
        <a:p>
          <a:endParaRPr lang="en-US"/>
        </a:p>
      </dgm:t>
    </dgm:pt>
    <dgm:pt modelId="{D8CCABD7-8079-47BA-AC6B-417BB0C069BC}" type="pres">
      <dgm:prSet presAssocID="{AC8D3393-3AAF-46EA-86D7-5835BD5FA252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AB0DC3E4-EF72-4F9A-B8D0-8B2CB9F4F269}" type="pres">
      <dgm:prSet presAssocID="{6E1BD3C9-0A83-410A-BBF0-660FA9936A3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C9F871A-3B92-4166-829D-90A9EAE8B2ED}" type="presOf" srcId="{AC8D3393-3AAF-46EA-86D7-5835BD5FA252}" destId="{A2888172-4776-4B50-B94C-3059E6699B5A}" srcOrd="0" destOrd="0" presId="urn:microsoft.com/office/officeart/2005/8/layout/process1"/>
    <dgm:cxn modelId="{B0217032-BF5F-4EB4-BC8B-78FAE9843567}" srcId="{DC6E9E57-53C5-4BC1-ADF6-3C2E12FB697D}" destId="{79FC6D46-DF95-4FBB-B728-BCCD34BC533C}" srcOrd="1" destOrd="0" parTransId="{2E36FE9F-ADCE-403C-888A-0CD23A9E8FB6}" sibTransId="{AC8D3393-3AAF-46EA-86D7-5835BD5FA252}"/>
    <dgm:cxn modelId="{8A1653A2-D42F-483E-8235-29BE97625283}" srcId="{DC6E9E57-53C5-4BC1-ADF6-3C2E12FB697D}" destId="{3ED1B9EC-567E-43C4-BF72-EE19F25C8ED0}" srcOrd="0" destOrd="0" parTransId="{8CADACBE-D524-4013-822B-81CD6CCAEB2A}" sibTransId="{1BD09251-50B4-47D6-B898-225F252D6190}"/>
    <dgm:cxn modelId="{B1C9CE31-3BAB-4658-A1C9-77EB37E6FDEF}" type="presOf" srcId="{79FC6D46-DF95-4FBB-B728-BCCD34BC533C}" destId="{47DBBEE8-2B5F-44F7-83DC-4E8A9574008B}" srcOrd="0" destOrd="0" presId="urn:microsoft.com/office/officeart/2005/8/layout/process1"/>
    <dgm:cxn modelId="{A0F29AA3-FA32-43FA-AD79-1E2606067B78}" type="presOf" srcId="{1BD09251-50B4-47D6-B898-225F252D6190}" destId="{F3EE9397-5CC1-4B91-AE77-12C2C7F3C2B0}" srcOrd="1" destOrd="0" presId="urn:microsoft.com/office/officeart/2005/8/layout/process1"/>
    <dgm:cxn modelId="{C6C32E36-5271-4BF2-A440-287D3E4B2759}" type="presOf" srcId="{AC8D3393-3AAF-46EA-86D7-5835BD5FA252}" destId="{D8CCABD7-8079-47BA-AC6B-417BB0C069BC}" srcOrd="1" destOrd="0" presId="urn:microsoft.com/office/officeart/2005/8/layout/process1"/>
    <dgm:cxn modelId="{D4A798C2-D267-44BE-801B-7DFD1B9D7654}" type="presOf" srcId="{1BD09251-50B4-47D6-B898-225F252D6190}" destId="{BC45EDA2-4E64-49CF-8FC3-69EF5A9B37D6}" srcOrd="0" destOrd="0" presId="urn:microsoft.com/office/officeart/2005/8/layout/process1"/>
    <dgm:cxn modelId="{279BFFB9-7F43-4FBC-AA30-762BE64B4CA9}" srcId="{DC6E9E57-53C5-4BC1-ADF6-3C2E12FB697D}" destId="{6E1BD3C9-0A83-410A-BBF0-660FA9936A36}" srcOrd="2" destOrd="0" parTransId="{02B54304-BB70-4586-8E08-68EB78266072}" sibTransId="{018AE53F-96AB-4D88-93AE-AAA8C5AEE3CD}"/>
    <dgm:cxn modelId="{21AB982B-AED0-4237-805C-8B2073BF2C6C}" type="presOf" srcId="{6E1BD3C9-0A83-410A-BBF0-660FA9936A36}" destId="{AB0DC3E4-EF72-4F9A-B8D0-8B2CB9F4F269}" srcOrd="0" destOrd="0" presId="urn:microsoft.com/office/officeart/2005/8/layout/process1"/>
    <dgm:cxn modelId="{6E072994-A401-42FF-BAEA-1D84DBEEC1C2}" type="presOf" srcId="{3ED1B9EC-567E-43C4-BF72-EE19F25C8ED0}" destId="{420EEE9D-E461-4348-8224-0DC2D32CB885}" srcOrd="0" destOrd="0" presId="urn:microsoft.com/office/officeart/2005/8/layout/process1"/>
    <dgm:cxn modelId="{90E8F6C1-EEAB-43FA-AC0B-E77192636752}" type="presOf" srcId="{DC6E9E57-53C5-4BC1-ADF6-3C2E12FB697D}" destId="{A4C95B65-7670-4780-8C7E-9FB511D8533D}" srcOrd="0" destOrd="0" presId="urn:microsoft.com/office/officeart/2005/8/layout/process1"/>
    <dgm:cxn modelId="{C2E41CF7-5AF6-4FAD-823C-83E23C01FF1F}" type="presParOf" srcId="{A4C95B65-7670-4780-8C7E-9FB511D8533D}" destId="{420EEE9D-E461-4348-8224-0DC2D32CB885}" srcOrd="0" destOrd="0" presId="urn:microsoft.com/office/officeart/2005/8/layout/process1"/>
    <dgm:cxn modelId="{43C67EBC-0C15-41CC-9E0A-003BAAF01B79}" type="presParOf" srcId="{A4C95B65-7670-4780-8C7E-9FB511D8533D}" destId="{BC45EDA2-4E64-49CF-8FC3-69EF5A9B37D6}" srcOrd="1" destOrd="0" presId="urn:microsoft.com/office/officeart/2005/8/layout/process1"/>
    <dgm:cxn modelId="{9BE82536-6E9B-479B-B4AC-CD3FDE119BAA}" type="presParOf" srcId="{BC45EDA2-4E64-49CF-8FC3-69EF5A9B37D6}" destId="{F3EE9397-5CC1-4B91-AE77-12C2C7F3C2B0}" srcOrd="0" destOrd="0" presId="urn:microsoft.com/office/officeart/2005/8/layout/process1"/>
    <dgm:cxn modelId="{33A9F82E-8C9F-448E-A835-2D393AF87A9B}" type="presParOf" srcId="{A4C95B65-7670-4780-8C7E-9FB511D8533D}" destId="{47DBBEE8-2B5F-44F7-83DC-4E8A9574008B}" srcOrd="2" destOrd="0" presId="urn:microsoft.com/office/officeart/2005/8/layout/process1"/>
    <dgm:cxn modelId="{79C5993E-C1C2-476D-828D-84F29629CE8E}" type="presParOf" srcId="{A4C95B65-7670-4780-8C7E-9FB511D8533D}" destId="{A2888172-4776-4B50-B94C-3059E6699B5A}" srcOrd="3" destOrd="0" presId="urn:microsoft.com/office/officeart/2005/8/layout/process1"/>
    <dgm:cxn modelId="{826CB5A2-B4A0-42AC-BB4E-C5869A318174}" type="presParOf" srcId="{A2888172-4776-4B50-B94C-3059E6699B5A}" destId="{D8CCABD7-8079-47BA-AC6B-417BB0C069BC}" srcOrd="0" destOrd="0" presId="urn:microsoft.com/office/officeart/2005/8/layout/process1"/>
    <dgm:cxn modelId="{DE16F906-66BA-40A0-AA3E-C3292E203F06}" type="presParOf" srcId="{A4C95B65-7670-4780-8C7E-9FB511D8533D}" destId="{AB0DC3E4-EF72-4F9A-B8D0-8B2CB9F4F26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5A61EBA-DC3E-4AF3-AF16-F79737E9CC18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CCEFBA1-3D26-44C9-BD66-105519233720}">
      <dgm:prSet/>
      <dgm:spPr/>
      <dgm:t>
        <a:bodyPr/>
        <a:lstStyle/>
        <a:p>
          <a:pPr rtl="0"/>
          <a:r>
            <a:rPr lang="sr-Cyrl-CS" b="1" dirty="0" smtClean="0"/>
            <a:t>Продукција  гласа путем једњака </a:t>
          </a:r>
          <a:endParaRPr lang="en-US" dirty="0"/>
        </a:p>
      </dgm:t>
    </dgm:pt>
    <dgm:pt modelId="{23D0F8F4-243A-4CDE-9967-B5404F107EEC}" type="parTrans" cxnId="{88F63351-36FB-4434-A10A-4A44586FB78B}">
      <dgm:prSet/>
      <dgm:spPr/>
      <dgm:t>
        <a:bodyPr/>
        <a:lstStyle/>
        <a:p>
          <a:endParaRPr lang="en-US"/>
        </a:p>
      </dgm:t>
    </dgm:pt>
    <dgm:pt modelId="{0B7D5747-D329-4201-95E4-9C08931D23A6}" type="sibTrans" cxnId="{88F63351-36FB-4434-A10A-4A44586FB78B}">
      <dgm:prSet/>
      <dgm:spPr/>
      <dgm:t>
        <a:bodyPr/>
        <a:lstStyle/>
        <a:p>
          <a:endParaRPr lang="en-US"/>
        </a:p>
      </dgm:t>
    </dgm:pt>
    <dgm:pt modelId="{FCA3D263-8FB3-42F2-8366-FDCE7D566EA6}">
      <dgm:prSet/>
      <dgm:spPr/>
      <dgm:t>
        <a:bodyPr/>
        <a:lstStyle/>
        <a:p>
          <a:pPr rtl="0"/>
          <a:r>
            <a:rPr lang="sr-Cyrl-CS" b="1" dirty="0" smtClean="0"/>
            <a:t>Убацивање ваздуха у једњак, који се  потом избацује кроз ушће једњака</a:t>
          </a:r>
          <a:endParaRPr lang="en-US" dirty="0"/>
        </a:p>
      </dgm:t>
    </dgm:pt>
    <dgm:pt modelId="{E769E493-008F-494A-958E-C9D70662C09A}" type="parTrans" cxnId="{8D17D412-FD35-4471-8D5E-AFAE9D764F1F}">
      <dgm:prSet/>
      <dgm:spPr/>
      <dgm:t>
        <a:bodyPr/>
        <a:lstStyle/>
        <a:p>
          <a:endParaRPr lang="en-US"/>
        </a:p>
      </dgm:t>
    </dgm:pt>
    <dgm:pt modelId="{03F2CB38-9C98-48DE-BDCF-04A1AB3576E6}" type="sibTrans" cxnId="{8D17D412-FD35-4471-8D5E-AFAE9D764F1F}">
      <dgm:prSet/>
      <dgm:spPr/>
      <dgm:t>
        <a:bodyPr/>
        <a:lstStyle/>
        <a:p>
          <a:endParaRPr lang="en-US"/>
        </a:p>
      </dgm:t>
    </dgm:pt>
    <dgm:pt modelId="{CC42674E-3CA2-4352-84C2-C16D6C1E6E65}">
      <dgm:prSet/>
      <dgm:spPr/>
      <dgm:t>
        <a:bodyPr/>
        <a:lstStyle/>
        <a:p>
          <a:pPr rtl="0"/>
          <a:r>
            <a:rPr lang="sr-Cyrl-CS" b="1" dirty="0" smtClean="0"/>
            <a:t>Генератор гласа је ушће једњака</a:t>
          </a:r>
          <a:endParaRPr lang="en-US" dirty="0"/>
        </a:p>
      </dgm:t>
    </dgm:pt>
    <dgm:pt modelId="{5AAA95F8-F67A-432E-904E-4DAB468A5628}" type="parTrans" cxnId="{B7779C8A-99CE-4796-82AE-7FA80F849EBA}">
      <dgm:prSet/>
      <dgm:spPr/>
      <dgm:t>
        <a:bodyPr/>
        <a:lstStyle/>
        <a:p>
          <a:endParaRPr lang="en-US"/>
        </a:p>
      </dgm:t>
    </dgm:pt>
    <dgm:pt modelId="{85ABD851-56CD-4A2F-A816-CB1FBF8B00F2}" type="sibTrans" cxnId="{B7779C8A-99CE-4796-82AE-7FA80F849EBA}">
      <dgm:prSet/>
      <dgm:spPr/>
      <dgm:t>
        <a:bodyPr/>
        <a:lstStyle/>
        <a:p>
          <a:endParaRPr lang="en-US"/>
        </a:p>
      </dgm:t>
    </dgm:pt>
    <dgm:pt modelId="{A3481A7C-9793-4697-8891-037D1CD2F2D3}">
      <dgm:prSet/>
      <dgm:spPr/>
      <dgm:t>
        <a:bodyPr/>
        <a:lstStyle/>
        <a:p>
          <a:pPr rtl="0"/>
          <a:r>
            <a:rPr lang="sr-Cyrl-CS" b="1" dirty="0" smtClean="0"/>
            <a:t>Код нас опште прихваћена је Сееманова метода</a:t>
          </a:r>
          <a:endParaRPr lang="en-US" dirty="0"/>
        </a:p>
      </dgm:t>
    </dgm:pt>
    <dgm:pt modelId="{71AB6FC5-B55F-4017-98A9-E2F9F8B2B2F3}" type="parTrans" cxnId="{BA13D800-D9F0-4746-B073-B2272E5E5C09}">
      <dgm:prSet/>
      <dgm:spPr/>
      <dgm:t>
        <a:bodyPr/>
        <a:lstStyle/>
        <a:p>
          <a:endParaRPr lang="en-US"/>
        </a:p>
      </dgm:t>
    </dgm:pt>
    <dgm:pt modelId="{CEC5F12F-A584-48A4-9ECF-CB0D332D3434}" type="sibTrans" cxnId="{BA13D800-D9F0-4746-B073-B2272E5E5C09}">
      <dgm:prSet/>
      <dgm:spPr/>
      <dgm:t>
        <a:bodyPr/>
        <a:lstStyle/>
        <a:p>
          <a:endParaRPr lang="en-US"/>
        </a:p>
      </dgm:t>
    </dgm:pt>
    <dgm:pt modelId="{6D6E3120-A219-4246-B0AC-694B536938BE}" type="pres">
      <dgm:prSet presAssocID="{E5A61EBA-DC3E-4AF3-AF16-F79737E9CC18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C884C4-2BD8-4576-BAB0-0AF28DDB4C9A}" type="pres">
      <dgm:prSet presAssocID="{E5A61EBA-DC3E-4AF3-AF16-F79737E9CC18}" presName="cycle" presStyleCnt="0"/>
      <dgm:spPr/>
    </dgm:pt>
    <dgm:pt modelId="{5F54E6D5-08E1-4A34-AA81-35547D19BB16}" type="pres">
      <dgm:prSet presAssocID="{E5A61EBA-DC3E-4AF3-AF16-F79737E9CC18}" presName="centerShape" presStyleCnt="0"/>
      <dgm:spPr/>
    </dgm:pt>
    <dgm:pt modelId="{9324D274-72C1-46C4-86BA-8BE1BE505513}" type="pres">
      <dgm:prSet presAssocID="{E5A61EBA-DC3E-4AF3-AF16-F79737E9CC18}" presName="connSite" presStyleLbl="node1" presStyleIdx="0" presStyleCnt="5"/>
      <dgm:spPr/>
    </dgm:pt>
    <dgm:pt modelId="{931AA116-7033-4938-AD20-9EF29DDC7BE3}" type="pres">
      <dgm:prSet presAssocID="{E5A61EBA-DC3E-4AF3-AF16-F79737E9CC18}" presName="visible" presStyleLbl="node1" presStyleIdx="0" presStyleCnt="5" custScaleX="9476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59DC63D-098F-4336-AD95-A65880B00127}" type="pres">
      <dgm:prSet presAssocID="{23D0F8F4-243A-4CDE-9967-B5404F107EEC}" presName="Name25" presStyleLbl="parChTrans1D1" presStyleIdx="0" presStyleCnt="4"/>
      <dgm:spPr/>
      <dgm:t>
        <a:bodyPr/>
        <a:lstStyle/>
        <a:p>
          <a:endParaRPr lang="en-US"/>
        </a:p>
      </dgm:t>
    </dgm:pt>
    <dgm:pt modelId="{B14E2BA6-3253-4EAD-AA45-9DA20930D911}" type="pres">
      <dgm:prSet presAssocID="{4CCEFBA1-3D26-44C9-BD66-105519233720}" presName="node" presStyleCnt="0"/>
      <dgm:spPr/>
    </dgm:pt>
    <dgm:pt modelId="{C89F6F35-737B-4E78-99DF-7DC58F4A557A}" type="pres">
      <dgm:prSet presAssocID="{4CCEFBA1-3D26-44C9-BD66-105519233720}" presName="parentNode" presStyleLbl="node1" presStyleIdx="1" presStyleCnt="5" custScaleX="26068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3A8E5F-F307-4D31-8E67-DACDF5B901E5}" type="pres">
      <dgm:prSet presAssocID="{4CCEFBA1-3D26-44C9-BD66-105519233720}" presName="childNode" presStyleLbl="revTx" presStyleIdx="0" presStyleCnt="0">
        <dgm:presLayoutVars>
          <dgm:bulletEnabled val="1"/>
        </dgm:presLayoutVars>
      </dgm:prSet>
      <dgm:spPr/>
    </dgm:pt>
    <dgm:pt modelId="{1CA27C00-0F83-47F8-AE8D-524AC5A12899}" type="pres">
      <dgm:prSet presAssocID="{E769E493-008F-494A-958E-C9D70662C09A}" presName="Name25" presStyleLbl="parChTrans1D1" presStyleIdx="1" presStyleCnt="4"/>
      <dgm:spPr/>
      <dgm:t>
        <a:bodyPr/>
        <a:lstStyle/>
        <a:p>
          <a:endParaRPr lang="en-US"/>
        </a:p>
      </dgm:t>
    </dgm:pt>
    <dgm:pt modelId="{86FA5501-7525-4BF9-AEFA-1210A054C574}" type="pres">
      <dgm:prSet presAssocID="{FCA3D263-8FB3-42F2-8366-FDCE7D566EA6}" presName="node" presStyleCnt="0"/>
      <dgm:spPr/>
    </dgm:pt>
    <dgm:pt modelId="{D9A7C2E0-3D84-4722-97B7-680299784DD3}" type="pres">
      <dgm:prSet presAssocID="{FCA3D263-8FB3-42F2-8366-FDCE7D566EA6}" presName="parentNode" presStyleLbl="node1" presStyleIdx="2" presStyleCnt="5" custScaleX="25348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8DF0A0-992E-4C0D-8E47-64E626C1F6A9}" type="pres">
      <dgm:prSet presAssocID="{FCA3D263-8FB3-42F2-8366-FDCE7D566EA6}" presName="childNode" presStyleLbl="revTx" presStyleIdx="0" presStyleCnt="0">
        <dgm:presLayoutVars>
          <dgm:bulletEnabled val="1"/>
        </dgm:presLayoutVars>
      </dgm:prSet>
      <dgm:spPr/>
    </dgm:pt>
    <dgm:pt modelId="{20C12B4D-8FDA-48FD-93F3-8CDA154E4EE3}" type="pres">
      <dgm:prSet presAssocID="{5AAA95F8-F67A-432E-904E-4DAB468A5628}" presName="Name25" presStyleLbl="parChTrans1D1" presStyleIdx="2" presStyleCnt="4"/>
      <dgm:spPr/>
      <dgm:t>
        <a:bodyPr/>
        <a:lstStyle/>
        <a:p>
          <a:endParaRPr lang="en-US"/>
        </a:p>
      </dgm:t>
    </dgm:pt>
    <dgm:pt modelId="{5517FCD3-8C06-4981-B5C3-C56AEC704B8D}" type="pres">
      <dgm:prSet presAssocID="{CC42674E-3CA2-4352-84C2-C16D6C1E6E65}" presName="node" presStyleCnt="0"/>
      <dgm:spPr/>
    </dgm:pt>
    <dgm:pt modelId="{A5C56BD3-5F66-4046-85FB-1A13B3064308}" type="pres">
      <dgm:prSet presAssocID="{CC42674E-3CA2-4352-84C2-C16D6C1E6E65}" presName="parentNode" presStyleLbl="node1" presStyleIdx="3" presStyleCnt="5" custScaleX="23715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BCE6D9-11EA-4CFE-800C-46089771546F}" type="pres">
      <dgm:prSet presAssocID="{CC42674E-3CA2-4352-84C2-C16D6C1E6E65}" presName="childNode" presStyleLbl="revTx" presStyleIdx="0" presStyleCnt="0">
        <dgm:presLayoutVars>
          <dgm:bulletEnabled val="1"/>
        </dgm:presLayoutVars>
      </dgm:prSet>
      <dgm:spPr/>
    </dgm:pt>
    <dgm:pt modelId="{388628B2-C114-4414-8250-EECD97943A2F}" type="pres">
      <dgm:prSet presAssocID="{71AB6FC5-B55F-4017-98A9-E2F9F8B2B2F3}" presName="Name25" presStyleLbl="parChTrans1D1" presStyleIdx="3" presStyleCnt="4"/>
      <dgm:spPr/>
      <dgm:t>
        <a:bodyPr/>
        <a:lstStyle/>
        <a:p>
          <a:endParaRPr lang="en-US"/>
        </a:p>
      </dgm:t>
    </dgm:pt>
    <dgm:pt modelId="{8764B224-4DC7-43DA-AC4A-67B236388569}" type="pres">
      <dgm:prSet presAssocID="{A3481A7C-9793-4697-8891-037D1CD2F2D3}" presName="node" presStyleCnt="0"/>
      <dgm:spPr/>
    </dgm:pt>
    <dgm:pt modelId="{C0117F4E-9D81-4DC0-8D40-9A9C0CB6A832}" type="pres">
      <dgm:prSet presAssocID="{A3481A7C-9793-4697-8891-037D1CD2F2D3}" presName="parentNode" presStyleLbl="node1" presStyleIdx="4" presStyleCnt="5" custScaleX="31362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AEFCAB-45EF-462D-A11E-B1703A2F7F85}" type="pres">
      <dgm:prSet presAssocID="{A3481A7C-9793-4697-8891-037D1CD2F2D3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8D17D412-FD35-4471-8D5E-AFAE9D764F1F}" srcId="{E5A61EBA-DC3E-4AF3-AF16-F79737E9CC18}" destId="{FCA3D263-8FB3-42F2-8366-FDCE7D566EA6}" srcOrd="1" destOrd="0" parTransId="{E769E493-008F-494A-958E-C9D70662C09A}" sibTransId="{03F2CB38-9C98-48DE-BDCF-04A1AB3576E6}"/>
    <dgm:cxn modelId="{B163F4CD-CE1B-4B61-912E-360DCEFDA871}" type="presOf" srcId="{5AAA95F8-F67A-432E-904E-4DAB468A5628}" destId="{20C12B4D-8FDA-48FD-93F3-8CDA154E4EE3}" srcOrd="0" destOrd="0" presId="urn:microsoft.com/office/officeart/2005/8/layout/radial2"/>
    <dgm:cxn modelId="{6E8B8296-4DF1-4BE4-9A75-6B2E2A601154}" type="presOf" srcId="{E5A61EBA-DC3E-4AF3-AF16-F79737E9CC18}" destId="{6D6E3120-A219-4246-B0AC-694B536938BE}" srcOrd="0" destOrd="0" presId="urn:microsoft.com/office/officeart/2005/8/layout/radial2"/>
    <dgm:cxn modelId="{88F63351-36FB-4434-A10A-4A44586FB78B}" srcId="{E5A61EBA-DC3E-4AF3-AF16-F79737E9CC18}" destId="{4CCEFBA1-3D26-44C9-BD66-105519233720}" srcOrd="0" destOrd="0" parTransId="{23D0F8F4-243A-4CDE-9967-B5404F107EEC}" sibTransId="{0B7D5747-D329-4201-95E4-9C08931D23A6}"/>
    <dgm:cxn modelId="{F7E9C8FC-7D38-4B2B-91DC-9B6B696FA6EC}" type="presOf" srcId="{4CCEFBA1-3D26-44C9-BD66-105519233720}" destId="{C89F6F35-737B-4E78-99DF-7DC58F4A557A}" srcOrd="0" destOrd="0" presId="urn:microsoft.com/office/officeart/2005/8/layout/radial2"/>
    <dgm:cxn modelId="{53AFCCB1-0A6E-45C4-B69C-36391F2F45E6}" type="presOf" srcId="{23D0F8F4-243A-4CDE-9967-B5404F107EEC}" destId="{959DC63D-098F-4336-AD95-A65880B00127}" srcOrd="0" destOrd="0" presId="urn:microsoft.com/office/officeart/2005/8/layout/radial2"/>
    <dgm:cxn modelId="{D8F9EA61-523D-42DF-8E22-53655703AD11}" type="presOf" srcId="{A3481A7C-9793-4697-8891-037D1CD2F2D3}" destId="{C0117F4E-9D81-4DC0-8D40-9A9C0CB6A832}" srcOrd="0" destOrd="0" presId="urn:microsoft.com/office/officeart/2005/8/layout/radial2"/>
    <dgm:cxn modelId="{28099477-6B19-4CB0-9B07-289C2356D9C1}" type="presOf" srcId="{CC42674E-3CA2-4352-84C2-C16D6C1E6E65}" destId="{A5C56BD3-5F66-4046-85FB-1A13B3064308}" srcOrd="0" destOrd="0" presId="urn:microsoft.com/office/officeart/2005/8/layout/radial2"/>
    <dgm:cxn modelId="{E56EBC13-280E-4ADA-9E4A-E3551E50BCA3}" type="presOf" srcId="{E769E493-008F-494A-958E-C9D70662C09A}" destId="{1CA27C00-0F83-47F8-AE8D-524AC5A12899}" srcOrd="0" destOrd="0" presId="urn:microsoft.com/office/officeart/2005/8/layout/radial2"/>
    <dgm:cxn modelId="{E7FA21C5-0052-44C9-85FE-7995B7E998B1}" type="presOf" srcId="{FCA3D263-8FB3-42F2-8366-FDCE7D566EA6}" destId="{D9A7C2E0-3D84-4722-97B7-680299784DD3}" srcOrd="0" destOrd="0" presId="urn:microsoft.com/office/officeart/2005/8/layout/radial2"/>
    <dgm:cxn modelId="{B7779C8A-99CE-4796-82AE-7FA80F849EBA}" srcId="{E5A61EBA-DC3E-4AF3-AF16-F79737E9CC18}" destId="{CC42674E-3CA2-4352-84C2-C16D6C1E6E65}" srcOrd="2" destOrd="0" parTransId="{5AAA95F8-F67A-432E-904E-4DAB468A5628}" sibTransId="{85ABD851-56CD-4A2F-A816-CB1FBF8B00F2}"/>
    <dgm:cxn modelId="{2673E7D9-1723-43DD-887B-E274A178119C}" type="presOf" srcId="{71AB6FC5-B55F-4017-98A9-E2F9F8B2B2F3}" destId="{388628B2-C114-4414-8250-EECD97943A2F}" srcOrd="0" destOrd="0" presId="urn:microsoft.com/office/officeart/2005/8/layout/radial2"/>
    <dgm:cxn modelId="{BA13D800-D9F0-4746-B073-B2272E5E5C09}" srcId="{E5A61EBA-DC3E-4AF3-AF16-F79737E9CC18}" destId="{A3481A7C-9793-4697-8891-037D1CD2F2D3}" srcOrd="3" destOrd="0" parTransId="{71AB6FC5-B55F-4017-98A9-E2F9F8B2B2F3}" sibTransId="{CEC5F12F-A584-48A4-9ECF-CB0D332D3434}"/>
    <dgm:cxn modelId="{A0D40502-06D6-447B-A877-5E0F58CA9CEB}" type="presParOf" srcId="{6D6E3120-A219-4246-B0AC-694B536938BE}" destId="{99C884C4-2BD8-4576-BAB0-0AF28DDB4C9A}" srcOrd="0" destOrd="0" presId="urn:microsoft.com/office/officeart/2005/8/layout/radial2"/>
    <dgm:cxn modelId="{EBC4F410-A5C5-44F6-8A06-23C0DD64340A}" type="presParOf" srcId="{99C884C4-2BD8-4576-BAB0-0AF28DDB4C9A}" destId="{5F54E6D5-08E1-4A34-AA81-35547D19BB16}" srcOrd="0" destOrd="0" presId="urn:microsoft.com/office/officeart/2005/8/layout/radial2"/>
    <dgm:cxn modelId="{ACB84EE3-0B1B-477B-B4B3-EFD4D8808C2D}" type="presParOf" srcId="{5F54E6D5-08E1-4A34-AA81-35547D19BB16}" destId="{9324D274-72C1-46C4-86BA-8BE1BE505513}" srcOrd="0" destOrd="0" presId="urn:microsoft.com/office/officeart/2005/8/layout/radial2"/>
    <dgm:cxn modelId="{8ABA9808-A691-4932-8235-FCC4A8681DB5}" type="presParOf" srcId="{5F54E6D5-08E1-4A34-AA81-35547D19BB16}" destId="{931AA116-7033-4938-AD20-9EF29DDC7BE3}" srcOrd="1" destOrd="0" presId="urn:microsoft.com/office/officeart/2005/8/layout/radial2"/>
    <dgm:cxn modelId="{36541B4B-58B5-458B-A36E-0211BE3EE97D}" type="presParOf" srcId="{99C884C4-2BD8-4576-BAB0-0AF28DDB4C9A}" destId="{959DC63D-098F-4336-AD95-A65880B00127}" srcOrd="1" destOrd="0" presId="urn:microsoft.com/office/officeart/2005/8/layout/radial2"/>
    <dgm:cxn modelId="{E1054397-7436-45BC-8BE7-F0089EEAB08A}" type="presParOf" srcId="{99C884C4-2BD8-4576-BAB0-0AF28DDB4C9A}" destId="{B14E2BA6-3253-4EAD-AA45-9DA20930D911}" srcOrd="2" destOrd="0" presId="urn:microsoft.com/office/officeart/2005/8/layout/radial2"/>
    <dgm:cxn modelId="{C9E611F9-D7DD-46C7-84DE-D02144A2A79F}" type="presParOf" srcId="{B14E2BA6-3253-4EAD-AA45-9DA20930D911}" destId="{C89F6F35-737B-4E78-99DF-7DC58F4A557A}" srcOrd="0" destOrd="0" presId="urn:microsoft.com/office/officeart/2005/8/layout/radial2"/>
    <dgm:cxn modelId="{D7AFB118-CAD0-4830-8E8A-7ACB7A43A78F}" type="presParOf" srcId="{B14E2BA6-3253-4EAD-AA45-9DA20930D911}" destId="{003A8E5F-F307-4D31-8E67-DACDF5B901E5}" srcOrd="1" destOrd="0" presId="urn:microsoft.com/office/officeart/2005/8/layout/radial2"/>
    <dgm:cxn modelId="{AD3B204A-0B0B-4D5D-8608-D8CC78922E14}" type="presParOf" srcId="{99C884C4-2BD8-4576-BAB0-0AF28DDB4C9A}" destId="{1CA27C00-0F83-47F8-AE8D-524AC5A12899}" srcOrd="3" destOrd="0" presId="urn:microsoft.com/office/officeart/2005/8/layout/radial2"/>
    <dgm:cxn modelId="{61EB8B07-5FFF-416C-91BA-1CC8EED3F4D0}" type="presParOf" srcId="{99C884C4-2BD8-4576-BAB0-0AF28DDB4C9A}" destId="{86FA5501-7525-4BF9-AEFA-1210A054C574}" srcOrd="4" destOrd="0" presId="urn:microsoft.com/office/officeart/2005/8/layout/radial2"/>
    <dgm:cxn modelId="{682A3451-05E7-4D67-BC10-5BE03E5D425F}" type="presParOf" srcId="{86FA5501-7525-4BF9-AEFA-1210A054C574}" destId="{D9A7C2E0-3D84-4722-97B7-680299784DD3}" srcOrd="0" destOrd="0" presId="urn:microsoft.com/office/officeart/2005/8/layout/radial2"/>
    <dgm:cxn modelId="{9452B2F9-284B-4948-BBB8-95AE64B16397}" type="presParOf" srcId="{86FA5501-7525-4BF9-AEFA-1210A054C574}" destId="{978DF0A0-992E-4C0D-8E47-64E626C1F6A9}" srcOrd="1" destOrd="0" presId="urn:microsoft.com/office/officeart/2005/8/layout/radial2"/>
    <dgm:cxn modelId="{46126DF4-20FD-43B9-9368-2513E0E96558}" type="presParOf" srcId="{99C884C4-2BD8-4576-BAB0-0AF28DDB4C9A}" destId="{20C12B4D-8FDA-48FD-93F3-8CDA154E4EE3}" srcOrd="5" destOrd="0" presId="urn:microsoft.com/office/officeart/2005/8/layout/radial2"/>
    <dgm:cxn modelId="{DFA311FF-788F-4677-89D7-945176D03075}" type="presParOf" srcId="{99C884C4-2BD8-4576-BAB0-0AF28DDB4C9A}" destId="{5517FCD3-8C06-4981-B5C3-C56AEC704B8D}" srcOrd="6" destOrd="0" presId="urn:microsoft.com/office/officeart/2005/8/layout/radial2"/>
    <dgm:cxn modelId="{7B5CBD9D-5C06-4839-91AB-F48423DED7B3}" type="presParOf" srcId="{5517FCD3-8C06-4981-B5C3-C56AEC704B8D}" destId="{A5C56BD3-5F66-4046-85FB-1A13B3064308}" srcOrd="0" destOrd="0" presId="urn:microsoft.com/office/officeart/2005/8/layout/radial2"/>
    <dgm:cxn modelId="{0FA98E2A-D090-437C-942B-98CA6AD33555}" type="presParOf" srcId="{5517FCD3-8C06-4981-B5C3-C56AEC704B8D}" destId="{89BCE6D9-11EA-4CFE-800C-46089771546F}" srcOrd="1" destOrd="0" presId="urn:microsoft.com/office/officeart/2005/8/layout/radial2"/>
    <dgm:cxn modelId="{CD558A8C-12DE-4505-9EC3-34CBD2DCB899}" type="presParOf" srcId="{99C884C4-2BD8-4576-BAB0-0AF28DDB4C9A}" destId="{388628B2-C114-4414-8250-EECD97943A2F}" srcOrd="7" destOrd="0" presId="urn:microsoft.com/office/officeart/2005/8/layout/radial2"/>
    <dgm:cxn modelId="{7F64AB21-2100-4D31-9FA9-2948866C1FF8}" type="presParOf" srcId="{99C884C4-2BD8-4576-BAB0-0AF28DDB4C9A}" destId="{8764B224-4DC7-43DA-AC4A-67B236388569}" srcOrd="8" destOrd="0" presId="urn:microsoft.com/office/officeart/2005/8/layout/radial2"/>
    <dgm:cxn modelId="{6F53D856-1A12-44A0-8649-76856A0BCB6B}" type="presParOf" srcId="{8764B224-4DC7-43DA-AC4A-67B236388569}" destId="{C0117F4E-9D81-4DC0-8D40-9A9C0CB6A832}" srcOrd="0" destOrd="0" presId="urn:microsoft.com/office/officeart/2005/8/layout/radial2"/>
    <dgm:cxn modelId="{15E0D943-E18D-4B26-A534-A72242E6FC14}" type="presParOf" srcId="{8764B224-4DC7-43DA-AC4A-67B236388569}" destId="{8DAEFCAB-45EF-462D-A11E-B1703A2F7F85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A7F99F-AEBF-4583-A0E0-C9546018A822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EA47C1-BF46-4F2F-98B8-0B20556D29B5}">
      <dgm:prSet custT="1"/>
      <dgm:spPr/>
      <dgm:t>
        <a:bodyPr/>
        <a:lstStyle/>
        <a:p>
          <a:pPr rtl="0"/>
          <a:endParaRPr lang="sr-Cyrl-CS" sz="3600" b="1" dirty="0" smtClean="0">
            <a:latin typeface="Times New Roman" pitchFamily="18" charset="0"/>
            <a:cs typeface="Times New Roman" pitchFamily="18" charset="0"/>
          </a:endParaRPr>
        </a:p>
        <a:p>
          <a:pPr rtl="0"/>
          <a:r>
            <a:rPr lang="sr-Cyrl-CS" sz="3600" b="1" dirty="0" smtClean="0">
              <a:latin typeface="Times New Roman" pitchFamily="18" charset="0"/>
              <a:cs typeface="Times New Roman" pitchFamily="18" charset="0"/>
            </a:rPr>
            <a:t>Езофагелни глас и говор</a:t>
          </a:r>
          <a:r>
            <a:rPr lang="en-US" sz="36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en-US" sz="3600" b="1" dirty="0" smtClean="0">
              <a:latin typeface="Times New Roman" pitchFamily="18" charset="0"/>
              <a:cs typeface="Times New Roman" pitchFamily="18" charset="0"/>
            </a:rPr>
          </a:br>
          <a:r>
            <a:rPr lang="en-US" sz="36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en-US" sz="3600" dirty="0" smtClean="0">
              <a:latin typeface="Times New Roman" pitchFamily="18" charset="0"/>
              <a:cs typeface="Times New Roman" pitchFamily="18" charset="0"/>
            </a:rPr>
          </a:br>
          <a:endParaRPr lang="en-US" sz="3600" dirty="0">
            <a:latin typeface="Times New Roman" pitchFamily="18" charset="0"/>
            <a:cs typeface="Times New Roman" pitchFamily="18" charset="0"/>
          </a:endParaRPr>
        </a:p>
      </dgm:t>
    </dgm:pt>
    <dgm:pt modelId="{16087D50-8323-46B3-B7EE-3A0F800EA02C}" type="parTrans" cxnId="{2FF1EA42-B101-4ADC-9B6A-D1030791E60D}">
      <dgm:prSet/>
      <dgm:spPr/>
      <dgm:t>
        <a:bodyPr/>
        <a:lstStyle/>
        <a:p>
          <a:endParaRPr lang="en-US"/>
        </a:p>
      </dgm:t>
    </dgm:pt>
    <dgm:pt modelId="{92741370-A2AC-48C0-9055-04C5432CE597}" type="sibTrans" cxnId="{2FF1EA42-B101-4ADC-9B6A-D1030791E60D}">
      <dgm:prSet/>
      <dgm:spPr/>
      <dgm:t>
        <a:bodyPr/>
        <a:lstStyle/>
        <a:p>
          <a:endParaRPr lang="en-US"/>
        </a:p>
      </dgm:t>
    </dgm:pt>
    <dgm:pt modelId="{6797A0F5-C271-41BF-AD30-BA219BB3E2C0}" type="pres">
      <dgm:prSet presAssocID="{5FA7F99F-AEBF-4583-A0E0-C9546018A8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820572-C79F-4FCC-B59C-31A52E0CFEAC}" type="pres">
      <dgm:prSet presAssocID="{D2EA47C1-BF46-4F2F-98B8-0B20556D29B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505D79-15C5-46F6-B7F8-CD1F3A9E068F}" type="presOf" srcId="{D2EA47C1-BF46-4F2F-98B8-0B20556D29B5}" destId="{94820572-C79F-4FCC-B59C-31A52E0CFEAC}" srcOrd="0" destOrd="0" presId="urn:microsoft.com/office/officeart/2005/8/layout/vList2"/>
    <dgm:cxn modelId="{254BBF7C-6A26-46AA-B638-4AF71B4EA696}" type="presOf" srcId="{5FA7F99F-AEBF-4583-A0E0-C9546018A822}" destId="{6797A0F5-C271-41BF-AD30-BA219BB3E2C0}" srcOrd="0" destOrd="0" presId="urn:microsoft.com/office/officeart/2005/8/layout/vList2"/>
    <dgm:cxn modelId="{2FF1EA42-B101-4ADC-9B6A-D1030791E60D}" srcId="{5FA7F99F-AEBF-4583-A0E0-C9546018A822}" destId="{D2EA47C1-BF46-4F2F-98B8-0B20556D29B5}" srcOrd="0" destOrd="0" parTransId="{16087D50-8323-46B3-B7EE-3A0F800EA02C}" sibTransId="{92741370-A2AC-48C0-9055-04C5432CE597}"/>
    <dgm:cxn modelId="{1B222D63-5F4A-4E6C-8189-3D54F3DB8B1E}" type="presParOf" srcId="{6797A0F5-C271-41BF-AD30-BA219BB3E2C0}" destId="{94820572-C79F-4FCC-B59C-31A52E0CFE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F32C961-45A6-4E05-B8BB-2C88E594B598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6514009-4112-4551-AC83-9CAE7C26C64C}">
      <dgm:prSet custT="1"/>
      <dgm:spPr/>
      <dgm:t>
        <a:bodyPr/>
        <a:lstStyle/>
        <a:p>
          <a:pPr rtl="0"/>
          <a:r>
            <a:rPr lang="sr-Cyrl-CS" sz="4400" b="1" dirty="0" smtClean="0">
              <a:latin typeface="Times New Roman" pitchFamily="18" charset="0"/>
              <a:cs typeface="Times New Roman" pitchFamily="18" charset="0"/>
            </a:rPr>
            <a:t>         Утицајни фактори</a:t>
          </a:r>
          <a:endParaRPr lang="en-US" sz="4400" b="1" dirty="0">
            <a:latin typeface="Times New Roman" pitchFamily="18" charset="0"/>
            <a:cs typeface="Times New Roman" pitchFamily="18" charset="0"/>
          </a:endParaRPr>
        </a:p>
      </dgm:t>
    </dgm:pt>
    <dgm:pt modelId="{B65D4E8B-DE96-4A49-97C1-329BCC31A9E8}" type="parTrans" cxnId="{7FD2377A-E59C-4327-A3B9-85982B6AFE7C}">
      <dgm:prSet/>
      <dgm:spPr/>
      <dgm:t>
        <a:bodyPr/>
        <a:lstStyle/>
        <a:p>
          <a:endParaRPr lang="en-US"/>
        </a:p>
      </dgm:t>
    </dgm:pt>
    <dgm:pt modelId="{FE5AB172-A4C7-4647-9EC0-18D3E465417C}" type="sibTrans" cxnId="{7FD2377A-E59C-4327-A3B9-85982B6AFE7C}">
      <dgm:prSet/>
      <dgm:spPr/>
      <dgm:t>
        <a:bodyPr/>
        <a:lstStyle/>
        <a:p>
          <a:endParaRPr lang="en-US"/>
        </a:p>
      </dgm:t>
    </dgm:pt>
    <dgm:pt modelId="{0A2F1457-9588-4723-A2EE-EE3235DD29A7}" type="pres">
      <dgm:prSet presAssocID="{7F32C961-45A6-4E05-B8BB-2C88E594B5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0E57AF-EEC1-4893-8AA3-873AA1ED8EDB}" type="pres">
      <dgm:prSet presAssocID="{E6514009-4112-4551-AC83-9CAE7C26C64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D2377A-E59C-4327-A3B9-85982B6AFE7C}" srcId="{7F32C961-45A6-4E05-B8BB-2C88E594B598}" destId="{E6514009-4112-4551-AC83-9CAE7C26C64C}" srcOrd="0" destOrd="0" parTransId="{B65D4E8B-DE96-4A49-97C1-329BCC31A9E8}" sibTransId="{FE5AB172-A4C7-4647-9EC0-18D3E465417C}"/>
    <dgm:cxn modelId="{3B7440FB-AF98-4455-A2BD-4175102EBB4F}" type="presOf" srcId="{E6514009-4112-4551-AC83-9CAE7C26C64C}" destId="{B80E57AF-EEC1-4893-8AA3-873AA1ED8EDB}" srcOrd="0" destOrd="0" presId="urn:microsoft.com/office/officeart/2005/8/layout/vList2"/>
    <dgm:cxn modelId="{79776808-84DF-44ED-BB1F-3E13C2EBEE1F}" type="presOf" srcId="{7F32C961-45A6-4E05-B8BB-2C88E594B598}" destId="{0A2F1457-9588-4723-A2EE-EE3235DD29A7}" srcOrd="0" destOrd="0" presId="urn:microsoft.com/office/officeart/2005/8/layout/vList2"/>
    <dgm:cxn modelId="{B2B38397-BF12-4535-A3CA-DD281E91D831}" type="presParOf" srcId="{0A2F1457-9588-4723-A2EE-EE3235DD29A7}" destId="{B80E57AF-EEC1-4893-8AA3-873AA1ED8ED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0BBDDB5-2DE5-4890-B29F-3482AD8DEC69}" type="doc">
      <dgm:prSet loTypeId="urn:microsoft.com/office/officeart/2005/8/layout/cycle3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2C9B34-CAAF-4DDB-864C-B8AA2AC4FFE1}">
      <dgm:prSet custT="1"/>
      <dgm:spPr/>
      <dgm:t>
        <a:bodyPr/>
        <a:lstStyle/>
        <a:p>
          <a:pPr rtl="0"/>
          <a:r>
            <a:rPr lang="sr-Cyrl-CS" sz="1200" b="1" dirty="0" smtClean="0">
              <a:latin typeface="Times New Roman" pitchFamily="18" charset="0"/>
              <a:cs typeface="Times New Roman" pitchFamily="18" charset="0"/>
            </a:rPr>
            <a:t>Опште физичко стање пацијента</a:t>
          </a:r>
          <a:endParaRPr lang="en-US" sz="1200" b="1" dirty="0">
            <a:latin typeface="Times New Roman" pitchFamily="18" charset="0"/>
            <a:cs typeface="Times New Roman" pitchFamily="18" charset="0"/>
          </a:endParaRPr>
        </a:p>
      </dgm:t>
    </dgm:pt>
    <dgm:pt modelId="{EDFC4F93-CCE5-4753-96F5-35EE40FDB761}" type="parTrans" cxnId="{F3A23A30-D4B1-4010-A9B3-5AAEB1CCD9D0}">
      <dgm:prSet/>
      <dgm:spPr/>
      <dgm:t>
        <a:bodyPr/>
        <a:lstStyle/>
        <a:p>
          <a:endParaRPr lang="en-US"/>
        </a:p>
      </dgm:t>
    </dgm:pt>
    <dgm:pt modelId="{D72A03C6-0367-42F0-8B03-20C92C9E1C63}" type="sibTrans" cxnId="{F3A23A30-D4B1-4010-A9B3-5AAEB1CCD9D0}">
      <dgm:prSet/>
      <dgm:spPr/>
      <dgm:t>
        <a:bodyPr/>
        <a:lstStyle/>
        <a:p>
          <a:endParaRPr lang="en-US"/>
        </a:p>
      </dgm:t>
    </dgm:pt>
    <dgm:pt modelId="{A0B19C67-09F2-46DF-8F24-1860FCECCC5E}">
      <dgm:prSet custT="1"/>
      <dgm:spPr/>
      <dgm:t>
        <a:bodyPr/>
        <a:lstStyle/>
        <a:p>
          <a:pPr rtl="0"/>
          <a:r>
            <a:rPr lang="sr-Cyrl-CS" sz="1200" b="1" dirty="0" smtClean="0">
              <a:latin typeface="Times New Roman" pitchFamily="18" charset="0"/>
              <a:cs typeface="Times New Roman" pitchFamily="18" charset="0"/>
            </a:rPr>
            <a:t>Опсег ресекције</a:t>
          </a:r>
          <a:endParaRPr lang="en-US" sz="1200" b="1" dirty="0">
            <a:latin typeface="Times New Roman" pitchFamily="18" charset="0"/>
            <a:cs typeface="Times New Roman" pitchFamily="18" charset="0"/>
          </a:endParaRPr>
        </a:p>
      </dgm:t>
    </dgm:pt>
    <dgm:pt modelId="{51D7776D-E837-4F0A-93A9-B2F19E8A3991}" type="parTrans" cxnId="{EA2F4969-513D-41B6-B1E4-A73DA888A3C3}">
      <dgm:prSet/>
      <dgm:spPr/>
      <dgm:t>
        <a:bodyPr/>
        <a:lstStyle/>
        <a:p>
          <a:endParaRPr lang="en-US"/>
        </a:p>
      </dgm:t>
    </dgm:pt>
    <dgm:pt modelId="{5200F588-2F48-4E6A-91C1-E65118A0BDFA}" type="sibTrans" cxnId="{EA2F4969-513D-41B6-B1E4-A73DA888A3C3}">
      <dgm:prSet/>
      <dgm:spPr/>
      <dgm:t>
        <a:bodyPr/>
        <a:lstStyle/>
        <a:p>
          <a:endParaRPr lang="en-US"/>
        </a:p>
      </dgm:t>
    </dgm:pt>
    <dgm:pt modelId="{F5F742A5-8424-459F-803E-8DF099F1ABDA}">
      <dgm:prSet custT="1"/>
      <dgm:spPr/>
      <dgm:t>
        <a:bodyPr/>
        <a:lstStyle/>
        <a:p>
          <a:pPr rtl="0"/>
          <a:r>
            <a:rPr lang="sr-Cyrl-CS" sz="1200" b="1" dirty="0" smtClean="0">
              <a:latin typeface="Times New Roman" pitchFamily="18" charset="0"/>
              <a:cs typeface="Times New Roman" pitchFamily="18" charset="0"/>
            </a:rPr>
            <a:t>Стање након терапије зрачењем</a:t>
          </a:r>
          <a:endParaRPr lang="en-US" sz="1200" b="1" dirty="0">
            <a:latin typeface="Times New Roman" pitchFamily="18" charset="0"/>
            <a:cs typeface="Times New Roman" pitchFamily="18" charset="0"/>
          </a:endParaRPr>
        </a:p>
      </dgm:t>
    </dgm:pt>
    <dgm:pt modelId="{DC2677A9-E60E-4D6D-9BEA-20E07CE0ED4B}" type="parTrans" cxnId="{3E092BB9-3666-48EC-B5E5-CC58D0E07896}">
      <dgm:prSet/>
      <dgm:spPr/>
      <dgm:t>
        <a:bodyPr/>
        <a:lstStyle/>
        <a:p>
          <a:endParaRPr lang="en-US"/>
        </a:p>
      </dgm:t>
    </dgm:pt>
    <dgm:pt modelId="{CD1974D0-CDEF-49D0-A9CD-F2BCD825C20A}" type="sibTrans" cxnId="{3E092BB9-3666-48EC-B5E5-CC58D0E07896}">
      <dgm:prSet/>
      <dgm:spPr/>
      <dgm:t>
        <a:bodyPr/>
        <a:lstStyle/>
        <a:p>
          <a:endParaRPr lang="en-US"/>
        </a:p>
      </dgm:t>
    </dgm:pt>
    <dgm:pt modelId="{6A092E3A-CFE7-4A8E-8FD7-BFB757475605}">
      <dgm:prSet custT="1"/>
      <dgm:spPr/>
      <dgm:t>
        <a:bodyPr/>
        <a:lstStyle/>
        <a:p>
          <a:pPr rtl="0"/>
          <a:r>
            <a:rPr lang="sr-Cyrl-CS" sz="1200" b="1" dirty="0" smtClean="0">
              <a:latin typeface="Times New Roman" pitchFamily="18" charset="0"/>
              <a:cs typeface="Times New Roman" pitchFamily="18" charset="0"/>
            </a:rPr>
            <a:t>Уредна покретљивост ушћа једњака </a:t>
          </a:r>
          <a:endParaRPr lang="en-US" sz="1200" b="1" dirty="0">
            <a:latin typeface="Times New Roman" pitchFamily="18" charset="0"/>
            <a:cs typeface="Times New Roman" pitchFamily="18" charset="0"/>
          </a:endParaRPr>
        </a:p>
      </dgm:t>
    </dgm:pt>
    <dgm:pt modelId="{BF3F9A1B-60B5-4F90-BE3B-553F28BD6A86}" type="parTrans" cxnId="{245C3358-6B24-47D7-9C05-522BE27534F8}">
      <dgm:prSet/>
      <dgm:spPr/>
      <dgm:t>
        <a:bodyPr/>
        <a:lstStyle/>
        <a:p>
          <a:endParaRPr lang="en-US"/>
        </a:p>
      </dgm:t>
    </dgm:pt>
    <dgm:pt modelId="{BC50FC0C-BD06-46D1-9AD5-9952E9400E33}" type="sibTrans" cxnId="{245C3358-6B24-47D7-9C05-522BE27534F8}">
      <dgm:prSet/>
      <dgm:spPr/>
      <dgm:t>
        <a:bodyPr/>
        <a:lstStyle/>
        <a:p>
          <a:endParaRPr lang="en-US"/>
        </a:p>
      </dgm:t>
    </dgm:pt>
    <dgm:pt modelId="{38C18167-63B4-44F1-88D2-3D09455C2F97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Старосна доб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F74EA947-EB04-493F-84FE-31944312555C}" type="parTrans" cxnId="{0A5DAA46-CD79-4F45-8646-4D279BF4CD75}">
      <dgm:prSet/>
      <dgm:spPr/>
      <dgm:t>
        <a:bodyPr/>
        <a:lstStyle/>
        <a:p>
          <a:endParaRPr lang="en-US"/>
        </a:p>
      </dgm:t>
    </dgm:pt>
    <dgm:pt modelId="{58C5AC72-3CEB-49B6-8DDF-E9ECA3876D69}" type="sibTrans" cxnId="{0A5DAA46-CD79-4F45-8646-4D279BF4CD75}">
      <dgm:prSet/>
      <dgm:spPr/>
      <dgm:t>
        <a:bodyPr/>
        <a:lstStyle/>
        <a:p>
          <a:endParaRPr lang="en-US"/>
        </a:p>
      </dgm:t>
    </dgm:pt>
    <dgm:pt modelId="{3885971A-7157-4345-A431-32802AF671A8}">
      <dgm:prSet/>
      <dgm:spPr/>
      <dgm:t>
        <a:bodyPr/>
        <a:lstStyle/>
        <a:p>
          <a:pPr rtl="0"/>
          <a:r>
            <a:rPr lang="sr-Cyrl-CS" b="1" dirty="0" smtClean="0">
              <a:latin typeface="Times New Roman" pitchFamily="18" charset="0"/>
              <a:cs typeface="Times New Roman" pitchFamily="18" charset="0"/>
            </a:rPr>
            <a:t>Мотивација  и психолошки статус 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34879C02-BB35-4F21-9D63-A1B531EA41EE}" type="parTrans" cxnId="{0907AFF1-A532-45AA-856F-6D3BD951C814}">
      <dgm:prSet/>
      <dgm:spPr/>
      <dgm:t>
        <a:bodyPr/>
        <a:lstStyle/>
        <a:p>
          <a:endParaRPr lang="en-US"/>
        </a:p>
      </dgm:t>
    </dgm:pt>
    <dgm:pt modelId="{85DEEC36-8A50-474C-B0BA-C4FBD9BA573A}" type="sibTrans" cxnId="{0907AFF1-A532-45AA-856F-6D3BD951C814}">
      <dgm:prSet/>
      <dgm:spPr/>
      <dgm:t>
        <a:bodyPr/>
        <a:lstStyle/>
        <a:p>
          <a:endParaRPr lang="en-US"/>
        </a:p>
      </dgm:t>
    </dgm:pt>
    <dgm:pt modelId="{FBB7D6E1-993D-4E16-B225-24D1DC1C5D1B}">
      <dgm:prSet custT="1"/>
      <dgm:spPr/>
      <dgm:t>
        <a:bodyPr/>
        <a:lstStyle/>
        <a:p>
          <a:pPr rtl="0"/>
          <a:r>
            <a:rPr lang="sr-Cyrl-CS" sz="1200" b="1" dirty="0" smtClean="0">
              <a:latin typeface="Times New Roman" pitchFamily="18" charset="0"/>
              <a:cs typeface="Times New Roman" pitchFamily="18" charset="0"/>
            </a:rPr>
            <a:t>Интелигенција ларингектомисаног пацијента</a:t>
          </a:r>
          <a:endParaRPr lang="en-US" sz="1200" b="1" dirty="0">
            <a:latin typeface="Times New Roman" pitchFamily="18" charset="0"/>
            <a:cs typeface="Times New Roman" pitchFamily="18" charset="0"/>
          </a:endParaRPr>
        </a:p>
      </dgm:t>
    </dgm:pt>
    <dgm:pt modelId="{FB2C679A-9A65-4655-AB01-E26B898F637D}" type="parTrans" cxnId="{468C9381-B5C4-4CFA-8FBB-F30DFF3D365D}">
      <dgm:prSet/>
      <dgm:spPr/>
      <dgm:t>
        <a:bodyPr/>
        <a:lstStyle/>
        <a:p>
          <a:endParaRPr lang="en-US"/>
        </a:p>
      </dgm:t>
    </dgm:pt>
    <dgm:pt modelId="{B475E65A-5F8C-45E0-99AA-A0325584075B}" type="sibTrans" cxnId="{468C9381-B5C4-4CFA-8FBB-F30DFF3D365D}">
      <dgm:prSet/>
      <dgm:spPr/>
      <dgm:t>
        <a:bodyPr/>
        <a:lstStyle/>
        <a:p>
          <a:endParaRPr lang="en-US"/>
        </a:p>
      </dgm:t>
    </dgm:pt>
    <dgm:pt modelId="{C999EB26-1787-4BA8-94A3-A20F10C7A4A4}">
      <dgm:prSet custT="1"/>
      <dgm:spPr/>
      <dgm:t>
        <a:bodyPr/>
        <a:lstStyle/>
        <a:p>
          <a:pPr rtl="0"/>
          <a:r>
            <a:rPr lang="sr-Cyrl-CS" sz="1200" b="1" dirty="0" smtClean="0">
              <a:latin typeface="Times New Roman" pitchFamily="18" charset="0"/>
              <a:cs typeface="Times New Roman" pitchFamily="18" charset="0"/>
            </a:rPr>
            <a:t>Слух и  квалитет подучавања</a:t>
          </a:r>
          <a:endParaRPr lang="en-US" sz="1200" b="1" dirty="0">
            <a:latin typeface="Times New Roman" pitchFamily="18" charset="0"/>
            <a:cs typeface="Times New Roman" pitchFamily="18" charset="0"/>
          </a:endParaRPr>
        </a:p>
      </dgm:t>
    </dgm:pt>
    <dgm:pt modelId="{A22011B9-504E-4976-ACB4-F3B7B5EF0AB3}" type="parTrans" cxnId="{5D776DEF-4390-4885-B9BF-54A123168201}">
      <dgm:prSet/>
      <dgm:spPr/>
      <dgm:t>
        <a:bodyPr/>
        <a:lstStyle/>
        <a:p>
          <a:endParaRPr lang="en-US"/>
        </a:p>
      </dgm:t>
    </dgm:pt>
    <dgm:pt modelId="{AB1DFE3D-7D16-4DB6-BC6F-79150251E568}" type="sibTrans" cxnId="{5D776DEF-4390-4885-B9BF-54A123168201}">
      <dgm:prSet/>
      <dgm:spPr/>
      <dgm:t>
        <a:bodyPr/>
        <a:lstStyle/>
        <a:p>
          <a:endParaRPr lang="en-US"/>
        </a:p>
      </dgm:t>
    </dgm:pt>
    <dgm:pt modelId="{C97371A4-7027-4828-9289-90C1C2C6B9BF}" type="pres">
      <dgm:prSet presAssocID="{50BBDDB5-2DE5-4890-B29F-3482AD8DEC6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6AF610D-F46E-4ACB-B3F2-BA373FB8F3FC}" type="pres">
      <dgm:prSet presAssocID="{50BBDDB5-2DE5-4890-B29F-3482AD8DEC69}" presName="cycle" presStyleCnt="0"/>
      <dgm:spPr/>
    </dgm:pt>
    <dgm:pt modelId="{F544ED70-4395-44B5-8873-2B59E9E54249}" type="pres">
      <dgm:prSet presAssocID="{342C9B34-CAAF-4DDB-864C-B8AA2AC4FFE1}" presName="nodeFirs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785E38-FA49-4CBF-89A7-24032B052160}" type="pres">
      <dgm:prSet presAssocID="{D72A03C6-0367-42F0-8B03-20C92C9E1C63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055122DE-2C25-483E-97DE-3EECF693C428}" type="pres">
      <dgm:prSet presAssocID="{A0B19C67-09F2-46DF-8F24-1860FCECCC5E}" presName="nodeFollowingNodes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7C829A-4D04-4917-9DE7-B29108E53B3B}" type="pres">
      <dgm:prSet presAssocID="{F5F742A5-8424-459F-803E-8DF099F1ABDA}" presName="nodeFollowingNodes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A8781F-8655-4D82-9A9E-31B07AAF91C4}" type="pres">
      <dgm:prSet presAssocID="{6A092E3A-CFE7-4A8E-8FD7-BFB757475605}" presName="nodeFollowingNodes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CFA36C-420A-4F3B-B05F-79068E957684}" type="pres">
      <dgm:prSet presAssocID="{38C18167-63B4-44F1-88D2-3D09455C2F97}" presName="nodeFollowingNodes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98E9DF-BF7F-48EB-B6E4-050D179208DD}" type="pres">
      <dgm:prSet presAssocID="{3885971A-7157-4345-A431-32802AF671A8}" presName="nodeFollowingNodes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405461-428E-4AE0-94F8-314727F91DDF}" type="pres">
      <dgm:prSet presAssocID="{FBB7D6E1-993D-4E16-B225-24D1DC1C5D1B}" presName="nodeFollowingNodes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5874DA-FE04-4109-AFF6-AC2C628D865B}" type="pres">
      <dgm:prSet presAssocID="{C999EB26-1787-4BA8-94A3-A20F10C7A4A4}" presName="nodeFollowingNodes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8C9381-B5C4-4CFA-8FBB-F30DFF3D365D}" srcId="{50BBDDB5-2DE5-4890-B29F-3482AD8DEC69}" destId="{FBB7D6E1-993D-4E16-B225-24D1DC1C5D1B}" srcOrd="6" destOrd="0" parTransId="{FB2C679A-9A65-4655-AB01-E26B898F637D}" sibTransId="{B475E65A-5F8C-45E0-99AA-A0325584075B}"/>
    <dgm:cxn modelId="{A79A61EC-5B45-4CB0-95D4-EF046582EA17}" type="presOf" srcId="{50BBDDB5-2DE5-4890-B29F-3482AD8DEC69}" destId="{C97371A4-7027-4828-9289-90C1C2C6B9BF}" srcOrd="0" destOrd="0" presId="urn:microsoft.com/office/officeart/2005/8/layout/cycle3"/>
    <dgm:cxn modelId="{5D776DEF-4390-4885-B9BF-54A123168201}" srcId="{50BBDDB5-2DE5-4890-B29F-3482AD8DEC69}" destId="{C999EB26-1787-4BA8-94A3-A20F10C7A4A4}" srcOrd="7" destOrd="0" parTransId="{A22011B9-504E-4976-ACB4-F3B7B5EF0AB3}" sibTransId="{AB1DFE3D-7D16-4DB6-BC6F-79150251E568}"/>
    <dgm:cxn modelId="{E89032E6-161C-4736-A693-F1912F00B124}" type="presOf" srcId="{6A092E3A-CFE7-4A8E-8FD7-BFB757475605}" destId="{8AA8781F-8655-4D82-9A9E-31B07AAF91C4}" srcOrd="0" destOrd="0" presId="urn:microsoft.com/office/officeart/2005/8/layout/cycle3"/>
    <dgm:cxn modelId="{F3A23A30-D4B1-4010-A9B3-5AAEB1CCD9D0}" srcId="{50BBDDB5-2DE5-4890-B29F-3482AD8DEC69}" destId="{342C9B34-CAAF-4DDB-864C-B8AA2AC4FFE1}" srcOrd="0" destOrd="0" parTransId="{EDFC4F93-CCE5-4753-96F5-35EE40FDB761}" sibTransId="{D72A03C6-0367-42F0-8B03-20C92C9E1C63}"/>
    <dgm:cxn modelId="{5DFAD438-FD6C-4785-88FD-18F93CCAA92E}" type="presOf" srcId="{A0B19C67-09F2-46DF-8F24-1860FCECCC5E}" destId="{055122DE-2C25-483E-97DE-3EECF693C428}" srcOrd="0" destOrd="0" presId="urn:microsoft.com/office/officeart/2005/8/layout/cycle3"/>
    <dgm:cxn modelId="{0907AFF1-A532-45AA-856F-6D3BD951C814}" srcId="{50BBDDB5-2DE5-4890-B29F-3482AD8DEC69}" destId="{3885971A-7157-4345-A431-32802AF671A8}" srcOrd="5" destOrd="0" parTransId="{34879C02-BB35-4F21-9D63-A1B531EA41EE}" sibTransId="{85DEEC36-8A50-474C-B0BA-C4FBD9BA573A}"/>
    <dgm:cxn modelId="{0A5DAA46-CD79-4F45-8646-4D279BF4CD75}" srcId="{50BBDDB5-2DE5-4890-B29F-3482AD8DEC69}" destId="{38C18167-63B4-44F1-88D2-3D09455C2F97}" srcOrd="4" destOrd="0" parTransId="{F74EA947-EB04-493F-84FE-31944312555C}" sibTransId="{58C5AC72-3CEB-49B6-8DDF-E9ECA3876D69}"/>
    <dgm:cxn modelId="{1284E78F-CF42-496D-83DA-0DB1D3FB3C8E}" type="presOf" srcId="{F5F742A5-8424-459F-803E-8DF099F1ABDA}" destId="{3D7C829A-4D04-4917-9DE7-B29108E53B3B}" srcOrd="0" destOrd="0" presId="urn:microsoft.com/office/officeart/2005/8/layout/cycle3"/>
    <dgm:cxn modelId="{245C3358-6B24-47D7-9C05-522BE27534F8}" srcId="{50BBDDB5-2DE5-4890-B29F-3482AD8DEC69}" destId="{6A092E3A-CFE7-4A8E-8FD7-BFB757475605}" srcOrd="3" destOrd="0" parTransId="{BF3F9A1B-60B5-4F90-BE3B-553F28BD6A86}" sibTransId="{BC50FC0C-BD06-46D1-9AD5-9952E9400E33}"/>
    <dgm:cxn modelId="{3E092BB9-3666-48EC-B5E5-CC58D0E07896}" srcId="{50BBDDB5-2DE5-4890-B29F-3482AD8DEC69}" destId="{F5F742A5-8424-459F-803E-8DF099F1ABDA}" srcOrd="2" destOrd="0" parTransId="{DC2677A9-E60E-4D6D-9BEA-20E07CE0ED4B}" sibTransId="{CD1974D0-CDEF-49D0-A9CD-F2BCD825C20A}"/>
    <dgm:cxn modelId="{48D896AA-C58E-4B39-A72F-EDECFD709750}" type="presOf" srcId="{342C9B34-CAAF-4DDB-864C-B8AA2AC4FFE1}" destId="{F544ED70-4395-44B5-8873-2B59E9E54249}" srcOrd="0" destOrd="0" presId="urn:microsoft.com/office/officeart/2005/8/layout/cycle3"/>
    <dgm:cxn modelId="{B437E3C7-2347-48F0-A060-57E5D0954B54}" type="presOf" srcId="{38C18167-63B4-44F1-88D2-3D09455C2F97}" destId="{7DCFA36C-420A-4F3B-B05F-79068E957684}" srcOrd="0" destOrd="0" presId="urn:microsoft.com/office/officeart/2005/8/layout/cycle3"/>
    <dgm:cxn modelId="{B1F2142D-27AF-464D-8399-D7A111827378}" type="presOf" srcId="{FBB7D6E1-993D-4E16-B225-24D1DC1C5D1B}" destId="{82405461-428E-4AE0-94F8-314727F91DDF}" srcOrd="0" destOrd="0" presId="urn:microsoft.com/office/officeart/2005/8/layout/cycle3"/>
    <dgm:cxn modelId="{EA2F4969-513D-41B6-B1E4-A73DA888A3C3}" srcId="{50BBDDB5-2DE5-4890-B29F-3482AD8DEC69}" destId="{A0B19C67-09F2-46DF-8F24-1860FCECCC5E}" srcOrd="1" destOrd="0" parTransId="{51D7776D-E837-4F0A-93A9-B2F19E8A3991}" sibTransId="{5200F588-2F48-4E6A-91C1-E65118A0BDFA}"/>
    <dgm:cxn modelId="{0D2A62AD-6421-4558-8825-1F1F02C30D26}" type="presOf" srcId="{D72A03C6-0367-42F0-8B03-20C92C9E1C63}" destId="{29785E38-FA49-4CBF-89A7-24032B052160}" srcOrd="0" destOrd="0" presId="urn:microsoft.com/office/officeart/2005/8/layout/cycle3"/>
    <dgm:cxn modelId="{72EB091F-F030-4E27-8A7B-73D90A016B21}" type="presOf" srcId="{C999EB26-1787-4BA8-94A3-A20F10C7A4A4}" destId="{645874DA-FE04-4109-AFF6-AC2C628D865B}" srcOrd="0" destOrd="0" presId="urn:microsoft.com/office/officeart/2005/8/layout/cycle3"/>
    <dgm:cxn modelId="{80A19E32-8D2A-4C44-879F-15E58E54400C}" type="presOf" srcId="{3885971A-7157-4345-A431-32802AF671A8}" destId="{4898E9DF-BF7F-48EB-B6E4-050D179208DD}" srcOrd="0" destOrd="0" presId="urn:microsoft.com/office/officeart/2005/8/layout/cycle3"/>
    <dgm:cxn modelId="{5E06BB37-621A-4EE9-A316-0AC31E5282C8}" type="presParOf" srcId="{C97371A4-7027-4828-9289-90C1C2C6B9BF}" destId="{56AF610D-F46E-4ACB-B3F2-BA373FB8F3FC}" srcOrd="0" destOrd="0" presId="urn:microsoft.com/office/officeart/2005/8/layout/cycle3"/>
    <dgm:cxn modelId="{D2ACD853-9DBB-4DD4-AB97-07ABF769E4CB}" type="presParOf" srcId="{56AF610D-F46E-4ACB-B3F2-BA373FB8F3FC}" destId="{F544ED70-4395-44B5-8873-2B59E9E54249}" srcOrd="0" destOrd="0" presId="urn:microsoft.com/office/officeart/2005/8/layout/cycle3"/>
    <dgm:cxn modelId="{5A25B28E-674D-44C8-ABF2-1B6D36DB8040}" type="presParOf" srcId="{56AF610D-F46E-4ACB-B3F2-BA373FB8F3FC}" destId="{29785E38-FA49-4CBF-89A7-24032B052160}" srcOrd="1" destOrd="0" presId="urn:microsoft.com/office/officeart/2005/8/layout/cycle3"/>
    <dgm:cxn modelId="{DC0E930E-CA30-4BCF-8F43-E773A75499EC}" type="presParOf" srcId="{56AF610D-F46E-4ACB-B3F2-BA373FB8F3FC}" destId="{055122DE-2C25-483E-97DE-3EECF693C428}" srcOrd="2" destOrd="0" presId="urn:microsoft.com/office/officeart/2005/8/layout/cycle3"/>
    <dgm:cxn modelId="{B4AC93E7-841F-4B2A-928E-42C724E4BB8B}" type="presParOf" srcId="{56AF610D-F46E-4ACB-B3F2-BA373FB8F3FC}" destId="{3D7C829A-4D04-4917-9DE7-B29108E53B3B}" srcOrd="3" destOrd="0" presId="urn:microsoft.com/office/officeart/2005/8/layout/cycle3"/>
    <dgm:cxn modelId="{7920BA43-7151-4230-9E12-74C39FCB767D}" type="presParOf" srcId="{56AF610D-F46E-4ACB-B3F2-BA373FB8F3FC}" destId="{8AA8781F-8655-4D82-9A9E-31B07AAF91C4}" srcOrd="4" destOrd="0" presId="urn:microsoft.com/office/officeart/2005/8/layout/cycle3"/>
    <dgm:cxn modelId="{83D93214-015E-4753-8C66-36931D76C8B8}" type="presParOf" srcId="{56AF610D-F46E-4ACB-B3F2-BA373FB8F3FC}" destId="{7DCFA36C-420A-4F3B-B05F-79068E957684}" srcOrd="5" destOrd="0" presId="urn:microsoft.com/office/officeart/2005/8/layout/cycle3"/>
    <dgm:cxn modelId="{B119D5E0-7229-4836-A332-7B38C6E1D92E}" type="presParOf" srcId="{56AF610D-F46E-4ACB-B3F2-BA373FB8F3FC}" destId="{4898E9DF-BF7F-48EB-B6E4-050D179208DD}" srcOrd="6" destOrd="0" presId="urn:microsoft.com/office/officeart/2005/8/layout/cycle3"/>
    <dgm:cxn modelId="{2E75CAF4-483D-4EE7-9102-C575C60CD4C2}" type="presParOf" srcId="{56AF610D-F46E-4ACB-B3F2-BA373FB8F3FC}" destId="{82405461-428E-4AE0-94F8-314727F91DDF}" srcOrd="7" destOrd="0" presId="urn:microsoft.com/office/officeart/2005/8/layout/cycle3"/>
    <dgm:cxn modelId="{5254B907-76F5-483C-B750-34AEECFA69A3}" type="presParOf" srcId="{56AF610D-F46E-4ACB-B3F2-BA373FB8F3FC}" destId="{645874DA-FE04-4109-AFF6-AC2C628D865B}" srcOrd="8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B8B7DE6-070D-4F79-AA00-5DD3A356F48E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F91471A-4C7F-404C-829B-148D6EFBFB7B}">
      <dgm:prSet custT="1"/>
      <dgm:spPr/>
      <dgm:t>
        <a:bodyPr/>
        <a:lstStyle/>
        <a:p>
          <a:pPr rtl="0"/>
          <a:r>
            <a:rPr lang="sr-Cyrl-CS" sz="4000" b="1" dirty="0" smtClean="0">
              <a:latin typeface="Times New Roman" pitchFamily="18" charset="0"/>
              <a:cs typeface="Times New Roman" pitchFamily="18" charset="0"/>
            </a:rPr>
            <a:t>Предности езофагеалног говора</a:t>
          </a:r>
          <a:endParaRPr lang="en-US" sz="4000" b="1" dirty="0">
            <a:latin typeface="Times New Roman" pitchFamily="18" charset="0"/>
            <a:cs typeface="Times New Roman" pitchFamily="18" charset="0"/>
          </a:endParaRPr>
        </a:p>
      </dgm:t>
    </dgm:pt>
    <dgm:pt modelId="{E5451B59-2D6A-428F-9197-FACE8F9BD803}" type="parTrans" cxnId="{E2EE4B37-039C-4AC3-A4DE-F29455BBA612}">
      <dgm:prSet/>
      <dgm:spPr/>
      <dgm:t>
        <a:bodyPr/>
        <a:lstStyle/>
        <a:p>
          <a:endParaRPr lang="en-US"/>
        </a:p>
      </dgm:t>
    </dgm:pt>
    <dgm:pt modelId="{03E614D1-9A0E-49A9-9880-5584AB770106}" type="sibTrans" cxnId="{E2EE4B37-039C-4AC3-A4DE-F29455BBA612}">
      <dgm:prSet/>
      <dgm:spPr/>
      <dgm:t>
        <a:bodyPr/>
        <a:lstStyle/>
        <a:p>
          <a:endParaRPr lang="en-US"/>
        </a:p>
      </dgm:t>
    </dgm:pt>
    <dgm:pt modelId="{CB297C6B-4B7C-42DD-9A88-6F4B0ADB8019}" type="pres">
      <dgm:prSet presAssocID="{BB8B7DE6-070D-4F79-AA00-5DD3A356F4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35BBA7A-330A-4FE5-AC2E-21C0EEB95B93}" type="pres">
      <dgm:prSet presAssocID="{4F91471A-4C7F-404C-829B-148D6EFBFB7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EE4B37-039C-4AC3-A4DE-F29455BBA612}" srcId="{BB8B7DE6-070D-4F79-AA00-5DD3A356F48E}" destId="{4F91471A-4C7F-404C-829B-148D6EFBFB7B}" srcOrd="0" destOrd="0" parTransId="{E5451B59-2D6A-428F-9197-FACE8F9BD803}" sibTransId="{03E614D1-9A0E-49A9-9880-5584AB770106}"/>
    <dgm:cxn modelId="{32B88E9D-CD22-4E29-A607-40B1A4DCFCDE}" type="presOf" srcId="{4F91471A-4C7F-404C-829B-148D6EFBFB7B}" destId="{E35BBA7A-330A-4FE5-AC2E-21C0EEB95B93}" srcOrd="0" destOrd="0" presId="urn:microsoft.com/office/officeart/2005/8/layout/vList2"/>
    <dgm:cxn modelId="{97410F37-CC99-4FDE-9C28-649D1F986095}" type="presOf" srcId="{BB8B7DE6-070D-4F79-AA00-5DD3A356F48E}" destId="{CB297C6B-4B7C-42DD-9A88-6F4B0ADB8019}" srcOrd="0" destOrd="0" presId="urn:microsoft.com/office/officeart/2005/8/layout/vList2"/>
    <dgm:cxn modelId="{E35B5AB6-F659-4B4F-8557-A0EA4B27A98E}" type="presParOf" srcId="{CB297C6B-4B7C-42DD-9A88-6F4B0ADB8019}" destId="{E35BBA7A-330A-4FE5-AC2E-21C0EEB95B9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53AD-437C-4ABF-9359-7FC1BBF97F1B}" type="datetimeFigureOut">
              <a:rPr lang="en-US" smtClean="0"/>
              <a:t>2/15/2024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B1E41-BED7-4EC9-9829-55E996C7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97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B5DE9F-D1BC-4E85-991A-292D36523CB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38415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96739C8-8267-4C5C-8426-78DF9EA75F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FBA06-342A-4208-A2DC-68AA828778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D7A18-C22C-41AC-A2BE-E7A0F82646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3F7B1-8660-4EFA-BAD0-E936B5A839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23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793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451019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3334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054528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76682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854929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719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3AE18-F912-4E3F-B104-A612BC0B7A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258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32070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66927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72263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02697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938082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9696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774774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73283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15354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EA67A8-46D7-45A0-A8DF-A11613CFD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4728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079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9161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62235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147378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DA2BF">
                    <a:tint val="20000"/>
                  </a:srgbClr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A6C370B-BC88-4265-B64B-271A14024A0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98290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872E32-0A61-4E97-8D51-1FEA4F19DBC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850674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22E2DC-3806-4AD7-84DD-9C388C1BC0DF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71835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E30C85-A180-4C80-882E-7E2630639AB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75461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46B0E99-3FE1-4B8C-A433-2A0ACC71F0D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9477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2D1CD2-C290-4FCC-BB35-395090585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A83B42F-6192-4C42-A924-655D9B8C171E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003859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9B1EC7-83E3-46A9-AD53-FA77B398B0C4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44589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1517A0-2FE3-403D-8621-15282953FFEE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7567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E1DBF0-4D68-45B8-9FE0-9F0D6897D2D0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1377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30090E-B0C5-4EE4-8C6C-EAC53986B101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0607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82F1D-EA14-41A2-BCF8-1295A89F191E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0677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87BA5F-9E4D-485C-82FB-E2E891334F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78C99CC-B717-45A6-A596-1DEA5955AD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BDF16-0171-4B1B-A835-CBC2E1EEBE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5EBFCD-F249-4315-9DF5-6973F548EF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8FA6C1B-8913-428E-86DD-E01F1A9BAA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CC1C255-B1B0-4A98-B466-93A949E48D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4" r:id="rId2"/>
    <p:sldLayoutId id="2147483769" r:id="rId3"/>
    <p:sldLayoutId id="2147483770" r:id="rId4"/>
    <p:sldLayoutId id="2147483771" r:id="rId5"/>
    <p:sldLayoutId id="2147483772" r:id="rId6"/>
    <p:sldLayoutId id="2147483765" r:id="rId7"/>
    <p:sldLayoutId id="2147483773" r:id="rId8"/>
    <p:sldLayoutId id="2147483774" r:id="rId9"/>
    <p:sldLayoutId id="2147483766" r:id="rId10"/>
    <p:sldLayoutId id="2147483767" r:id="rId11"/>
    <p:sldLayoutId id="214748377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588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2/15/2024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6173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prof dr Vojko Đukić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910856-4C0A-4328-99FF-014A6742E2D8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7786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video" Target="file:///G:\orl\adinamicni.avi" TargetMode="External"/><Relationship Id="rId1" Type="http://schemas.openxmlformats.org/officeDocument/2006/relationships/video" Target="file:///G:\orl\neda.avi" TargetMode="Externa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6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8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F:\MVI_1155.AVI" TargetMode="External"/><Relationship Id="rId1" Type="http://schemas.openxmlformats.org/officeDocument/2006/relationships/tags" Target="../tags/tag1.xml"/><Relationship Id="rId4" Type="http://schemas.openxmlformats.org/officeDocument/2006/relationships/image" Target="../media/image3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5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34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0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1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2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36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46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Трауматологија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ларинкса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200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  Опекотине ларинкса могу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бити изазване:физичким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 хемијским средствима</a:t>
            </a:r>
          </a:p>
          <a:p>
            <a:pPr algn="just">
              <a:buNone/>
            </a:pPr>
            <a:r>
              <a:rPr lang="x-none" b="1" i="1" dirty="0" smtClean="0">
                <a:latin typeface="Times New Roman" pitchFamily="18" charset="0"/>
                <a:cs typeface="Times New Roman" pitchFamily="18" charset="0"/>
              </a:rPr>
              <a:t>  Физичка средства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која изазивају повреде јесу врео ваздух, пара и врели напици</a:t>
            </a:r>
          </a:p>
          <a:p>
            <a:pPr algn="just">
              <a:buNone/>
            </a:pPr>
            <a:r>
              <a:rPr lang="x-none" b="1" i="1" dirty="0" smtClean="0">
                <a:latin typeface="Times New Roman" pitchFamily="18" charset="0"/>
                <a:cs typeface="Times New Roman" pitchFamily="18" charset="0"/>
              </a:rPr>
              <a:t>  Хемијска средства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су: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корозивне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материје (базе и киселине)</a:t>
            </a:r>
          </a:p>
          <a:p>
            <a:pPr algn="just">
              <a:buNone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  Патогенеза:</a:t>
            </a:r>
          </a:p>
          <a:p>
            <a:pPr algn="just">
              <a:buNone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   Под дејством физичког или хемијског средства  може доћи до хиперемије, едема или некрозе слузнице.</a:t>
            </a:r>
          </a:p>
          <a:p>
            <a:pPr algn="just">
              <a:buNone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  У зависности од врсте, количине, концентрације агенса и дужине трајања могу се развити шок, инфламација околних органа и компликације до леталног исхода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>
                <a:latin typeface="Times New Roman" pitchFamily="18" charset="0"/>
                <a:cs typeface="Times New Roman" pitchFamily="18" charset="0"/>
              </a:rPr>
              <a:t>Опекотине 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488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52736"/>
            <a:ext cx="8229600" cy="4911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x-non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МЕТОДЕ ПРЕГЛЕДА У ФОНИЈАТРИЈИ</a:t>
            </a:r>
            <a:endParaRPr lang="sr-Latn-C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Анамнеза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Комплетан оториноларинголошки преглед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Субјективна акустичка анализа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Ендоскопија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Ендовидеоостробоскопија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Фиберендоскопија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Ларингомикроскопија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Компјутерска анализа гласа и говора.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317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01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5" descr="neka kineskinja zinul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0550" y="990600"/>
            <a:ext cx="7961313" cy="5140325"/>
          </a:xfrm>
          <a:noFill/>
        </p:spPr>
      </p:pic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317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61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eda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28600" y="2037850"/>
            <a:ext cx="4394867" cy="32961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adinamicni.avi">
            <a:hlinkClick r:id="" action="ppaction://media"/>
          </p:cNvPr>
          <p:cNvPicPr>
            <a:picLocks noGrp="1" noRot="1" noChangeAspect="1"/>
          </p:cNvPicPr>
          <p:nvPr>
            <p:ph sz="half" idx="4294967295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690661" y="1933325"/>
            <a:ext cx="3886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x-non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ФИЗИЧКЕ</a:t>
            </a:r>
            <a:endParaRPr lang="sr-Latn-C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Висина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Јачина 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Боја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30924" y="6096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x-none" sz="18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r>
              <a:rPr lang="sr-Latn-C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x-none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ОСНОВНЕ ОСОБИНЕ ГЛАСА</a:t>
            </a:r>
            <a:r>
              <a:rPr lang="sr-Latn-C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x-non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Нормалан глас поседује све физиолошке параметре у оптималном односу са свим физичко – музичким карактеристикама</a:t>
            </a:r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5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4724400" y="2148681"/>
            <a:ext cx="4191000" cy="4648200"/>
          </a:xfrm>
        </p:spPr>
        <p:txBody>
          <a:bodyPr/>
          <a:lstStyle/>
          <a:p>
            <a:pPr eaLnBrk="1" hangingPunct="1">
              <a:defRPr/>
            </a:pPr>
            <a:r>
              <a:rPr lang="x-non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ПСИХОФИЗИО</a:t>
            </a:r>
            <a:r>
              <a:rPr lang="sr-Cyrl-R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x-non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ЛОШКЕ</a:t>
            </a:r>
            <a:endParaRPr lang="sr-Latn-C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sr-Latn-CS" dirty="0" smtClean="0"/>
          </a:p>
          <a:p>
            <a:pPr eaLnBrk="1" hangingPunct="1"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Распон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Импостација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Регистри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Атака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7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445125"/>
          </a:xfrm>
        </p:spPr>
        <p:txBody>
          <a:bodyPr>
            <a:normAutofit fontScale="92500" lnSpcReduction="10000"/>
          </a:bodyPr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x-none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ФИЗИЧКЕ ОСОБИНЕ ГЛАСА</a:t>
            </a:r>
            <a:endParaRPr lang="sr-Latn-CS" sz="3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x-none" sz="3000" dirty="0" smtClean="0">
                <a:latin typeface="Times New Roman" pitchFamily="18" charset="0"/>
                <a:cs typeface="Times New Roman" pitchFamily="18" charset="0"/>
              </a:rPr>
              <a:t>Висина – фреквенција вибрација гласница изражена у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Hz</a:t>
            </a:r>
            <a:r>
              <a:rPr lang="x-none" sz="3000" dirty="0" smtClean="0">
                <a:latin typeface="Times New Roman" pitchFamily="18" charset="0"/>
                <a:cs typeface="Times New Roman" pitchFamily="18" charset="0"/>
              </a:rPr>
              <a:t>. Просечна висина мушког гласа износи 125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Hz, </a:t>
            </a:r>
            <a:r>
              <a:rPr lang="x-none" sz="3000" dirty="0" smtClean="0">
                <a:latin typeface="Times New Roman" pitchFamily="18" charset="0"/>
                <a:cs typeface="Times New Roman" pitchFamily="18" charset="0"/>
              </a:rPr>
              <a:t>док је просечна висина женског гласа 225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Hz.</a:t>
            </a:r>
            <a:endParaRPr lang="sr-Latn-CS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x-none" sz="3000" dirty="0" smtClean="0">
                <a:latin typeface="Times New Roman" pitchFamily="18" charset="0"/>
                <a:cs typeface="Times New Roman" pitchFamily="18" charset="0"/>
              </a:rPr>
              <a:t>Јачина – интензитет који је изражен у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dB</a:t>
            </a:r>
            <a:endParaRPr lang="x-none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x-none" sz="3000" dirty="0" smtClean="0">
                <a:latin typeface="Times New Roman" pitchFamily="18" charset="0"/>
                <a:cs typeface="Times New Roman" pitchFamily="18" charset="0"/>
              </a:rPr>
              <a:t>(децибелима ).</a:t>
            </a:r>
            <a:endParaRPr lang="sr-Latn-CS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x-none" sz="3000" dirty="0" smtClean="0">
                <a:latin typeface="Times New Roman" pitchFamily="18" charset="0"/>
                <a:cs typeface="Times New Roman" pitchFamily="18" charset="0"/>
              </a:rPr>
              <a:t>Боја – индивидуално специфична особина гласа, која представља склад основног ларинксног тона и свих хармоника који настају у резонаторним просторима. </a:t>
            </a: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2555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1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333999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x-none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ПСИХОФИЗИОЛОШКЕ ОСОБИНЕ ГЛАСА</a:t>
            </a:r>
            <a:endParaRPr lang="sr-Latn-CS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x-none" sz="2800" b="1" dirty="0" smtClean="0">
                <a:latin typeface="Times New Roman" pitchFamily="18" charset="0"/>
                <a:cs typeface="Times New Roman" pitchFamily="18" charset="0"/>
              </a:rPr>
              <a:t>Распон – фреквентни обим квалитетног тона он најниже до највише фреквенце. </a:t>
            </a:r>
            <a:endParaRPr lang="sr-Latn-C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x-none" sz="2800" b="1" dirty="0" smtClean="0">
                <a:latin typeface="Times New Roman" pitchFamily="18" charset="0"/>
                <a:cs typeface="Times New Roman" pitchFamily="18" charset="0"/>
              </a:rPr>
              <a:t>Импостација – усклађена активност фонаторног апарата и помоћних органских система која даје оптимални тон. </a:t>
            </a:r>
            <a:endParaRPr lang="sr-Latn-C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x-none" sz="3000" b="1" dirty="0" smtClean="0">
                <a:latin typeface="Times New Roman" pitchFamily="18" charset="0"/>
                <a:cs typeface="Times New Roman" pitchFamily="18" charset="0"/>
              </a:rPr>
              <a:t>Регистар – обухвата све тонове који настају истом активношћу фонаторних органа. </a:t>
            </a:r>
            <a:endParaRPr lang="sr-Latn-CS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x-none" sz="3000" b="1" dirty="0" smtClean="0">
                <a:latin typeface="Times New Roman" pitchFamily="18" charset="0"/>
                <a:cs typeface="Times New Roman" pitchFamily="18" charset="0"/>
              </a:rPr>
              <a:t>Атака – почетак тона.</a:t>
            </a:r>
            <a:endParaRPr lang="sr-Latn-CS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Latn-CS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Latn-CS" sz="2400" dirty="0" smtClean="0"/>
          </a:p>
          <a:p>
            <a:pPr eaLnBrk="1" hangingPunct="1">
              <a:lnSpc>
                <a:spcPct val="90000"/>
              </a:lnSpc>
              <a:defRPr/>
            </a:pPr>
            <a:endParaRPr lang="sr-Latn-CS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en-US" sz="2400" dirty="0" smtClean="0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317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6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292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ПОРЕМЕЋАЈИ ФОНАЦИЈЕ</a:t>
            </a:r>
            <a:endParaRPr lang="sr-Latn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Треба мислити на динамику болести када разматрамо да ли је у питању органски или функционални поремећај, односно шта је у настанку одређеног обољења примарни, а шта секундарни етиолошки фактор.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У дечјем узрасту је карактеристичан поремећај, који се зове </a:t>
            </a:r>
            <a:r>
              <a:rPr lang="x-none" sz="2800" b="1" i="1" dirty="0" smtClean="0">
                <a:latin typeface="Times New Roman" pitchFamily="18" charset="0"/>
                <a:cs typeface="Times New Roman" pitchFamily="18" charset="0"/>
              </a:rPr>
              <a:t>хиперкинетичка дисфонија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, која настаје као последица употребе претеране снаге на погрешном месту.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317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1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Несклад у механичким особинама  две гласнице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Поремећај крутости гласница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Инсуфицијентна глотисна оклузија</a:t>
            </a:r>
          </a:p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Узроци промуклости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42225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Фонопонозе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dysphonia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hyperkinetica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dysphonia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hypokinetica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Impostatio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falsa</a:t>
            </a:r>
            <a:endParaRPr lang="x-none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 и фононеурозе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Dysphonia,psyhogenes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aphonia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psyhogenes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Superpositio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psyhogenes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Mutatio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falsa</a:t>
            </a:r>
            <a:endParaRPr lang="x-none" dirty="0" smtClean="0">
              <a:latin typeface="Times New Roman" pitchFamily="18" charset="0"/>
              <a:cs typeface="Times New Roman" pitchFamily="18" charset="0"/>
            </a:endParaRPr>
          </a:p>
          <a:p>
            <a:endParaRPr lang="x-none" dirty="0" smtClean="0"/>
          </a:p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Фун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ционални поремећаји гласа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95330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5368925"/>
          </a:xfrm>
        </p:spPr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2555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5" name="Picture 4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14400"/>
            <a:ext cx="5105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3242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Кашаљ, бол, промуклост, отежано дисање и гутање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Може се јавити повишена телесна температура, бледило тахикардија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Касне компликације:различити облици стеноза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Дијагноза: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индиректна или евентуално директна ларингоскопија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 антиедематозна и антиинфламаторна , пратити степен угрожености дисајног пута и евентуално трахеотомија и антишок терпија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Симптоми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5433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53689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АРТИКУЛАЦИЈА</a:t>
            </a:r>
            <a:r>
              <a:rPr lang="sr-Latn-C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x-none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x-none" sz="4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Вокализована неуроелектрична материјализација апстракције.</a:t>
            </a:r>
          </a:p>
          <a:p>
            <a:pPr eaLnBrk="1" hangingPunct="1">
              <a:defRPr/>
            </a:pP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Глас ( фонација ) је у основи 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говора  артикулације </a:t>
            </a: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Глас и говор су основни чиниоци комуникације.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08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29600" cy="52165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НЕОПХОДНИ УСЛОВИ ЗА РАЗВОЈ НОРМАЛНОГ ГОВОРА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sr-Latn-C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Довољна акустичка и оптичка стимулација ЦНС-а.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Моторно – кинетичка стимулација мишића артикулационих органа.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Нормалан телесни и психички развој.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Развој воље за опонашањем покрета говорних органа.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2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53689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ГОВОР</a:t>
            </a:r>
            <a:endParaRPr lang="sr-Latn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o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Обезбеђује функицонисање когнитивних, конативних и афективних система личности.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o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База сазнања есенцијалних информација.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o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Карактеристика људског интелекта.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o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Физиолошки неопходан базични хумани инстинкт.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o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Научена активност која психички репрезентује личност.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o"/>
              <a:defRPr/>
            </a:pPr>
            <a:endParaRPr lang="en-US" dirty="0" smtClean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317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54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53689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ПОРЕМЕЋАЈИ ГОВОРА</a:t>
            </a:r>
            <a:r>
              <a:rPr lang="sr-Latn-C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b="1" i="1" dirty="0" smtClean="0">
                <a:latin typeface="Times New Roman" pitchFamily="18" charset="0"/>
                <a:cs typeface="Times New Roman" pitchFamily="18" charset="0"/>
              </a:rPr>
              <a:t>Alalia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b="1" i="1" dirty="0" smtClean="0">
                <a:latin typeface="Times New Roman" pitchFamily="18" charset="0"/>
                <a:cs typeface="Times New Roman" pitchFamily="18" charset="0"/>
              </a:rPr>
              <a:t>Dyslalia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   - Omissio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изостављање гласа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- Substitutio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замена гласа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- Dystorsio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погрешан изговор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b="1" i="1" dirty="0" smtClean="0">
                <a:latin typeface="Times New Roman" pitchFamily="18" charset="0"/>
                <a:cs typeface="Times New Roman" pitchFamily="18" charset="0"/>
              </a:rPr>
              <a:t>Rhinolalia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b="1" i="1" dirty="0" smtClean="0">
                <a:latin typeface="Times New Roman" pitchFamily="18" charset="0"/>
                <a:cs typeface="Times New Roman" pitchFamily="18" charset="0"/>
              </a:rPr>
              <a:t>Tachylalia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b="1" i="1" dirty="0" smtClean="0">
                <a:latin typeface="Times New Roman" pitchFamily="18" charset="0"/>
                <a:cs typeface="Times New Roman" pitchFamily="18" charset="0"/>
              </a:rPr>
              <a:t>Dysarthria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Муцање (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Dysarthrio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spastica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) –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представља поремећај ритма ( тока ) говора.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b="1" i="1" dirty="0" smtClean="0">
                <a:latin typeface="Times New Roman" pitchFamily="18" charset="0"/>
                <a:cs typeface="Times New Roman" pitchFamily="18" charset="0"/>
              </a:rPr>
              <a:t>Dysphasio</a:t>
            </a:r>
            <a:r>
              <a:rPr lang="x-none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b="1" i="1" dirty="0" smtClean="0">
                <a:latin typeface="Times New Roman" pitchFamily="18" charset="0"/>
                <a:cs typeface="Times New Roman" pitchFamily="18" charset="0"/>
              </a:rPr>
              <a:t>- Aphasio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2555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71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1"/>
            <a:ext cx="8229600" cy="5257800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defRPr/>
            </a:pPr>
            <a:r>
              <a:rPr lang="x-none" sz="17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ЗНАЧАЈ ГЛАСА И ГОВОРА</a:t>
            </a:r>
            <a:endParaRPr lang="x-none" sz="17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x-none" sz="57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x-none" sz="8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sz="11200" dirty="0" smtClean="0">
                <a:latin typeface="Times New Roman" pitchFamily="18" charset="0"/>
                <a:cs typeface="Times New Roman" pitchFamily="18" charset="0"/>
              </a:rPr>
              <a:t>Бројне специјализоване лабораторије широм света интензивно проучавају тајну гласа и говора. Посебно је интересантно са војно – безбедносног аспекта. </a:t>
            </a:r>
          </a:p>
          <a:p>
            <a:pPr eaLnBrk="1" hangingPunct="1">
              <a:defRPr/>
            </a:pPr>
            <a:endParaRPr lang="x-none" sz="1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sz="11200" dirty="0" smtClean="0">
                <a:latin typeface="Times New Roman" pitchFamily="18" charset="0"/>
                <a:cs typeface="Times New Roman" pitchFamily="18" charset="0"/>
              </a:rPr>
              <a:t>Сви покушаји формирања синтетичког говора за сада су безуспешни, јер у лабораторијским условима није могуће створити емоцију, односно прозодију као невербални аспект комуникације. </a:t>
            </a:r>
          </a:p>
          <a:p>
            <a:pPr eaLnBrk="1" hangingPunct="1">
              <a:defRPr/>
            </a:pPr>
            <a:endParaRPr lang="x-none" sz="1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  <a:defRPr/>
            </a:pPr>
            <a:endParaRPr lang="x-none" sz="4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x-none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sr-Latn-CS" sz="3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Latn-C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dirty="0" smtClean="0"/>
              <a:t>  </a:t>
            </a:r>
            <a:endParaRPr lang="en-US" sz="2800" dirty="0" smtClean="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69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292725"/>
          </a:xfrm>
        </p:spPr>
        <p:txBody>
          <a:bodyPr/>
          <a:lstStyle/>
          <a:p>
            <a:pPr eaLnBrk="1" hangingPunct="1">
              <a:defRPr/>
            </a:pPr>
            <a:r>
              <a:rPr lang="x-non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ТЕРАПИЈА У ФОНИЈАТРИЈИ</a:t>
            </a:r>
          </a:p>
          <a:p>
            <a:pPr eaLnBrk="1" hangingPunct="1">
              <a:defRPr/>
            </a:pPr>
            <a:endParaRPr lang="x-none" sz="4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x-none" sz="2800" b="1" i="1" dirty="0" smtClean="0">
                <a:latin typeface="Times New Roman" pitchFamily="18" charset="0"/>
                <a:cs typeface="Times New Roman" pitchFamily="18" charset="0"/>
              </a:rPr>
              <a:t>Основни предуслов је тимски рад. </a:t>
            </a:r>
            <a:endParaRPr lang="sr-Latn-C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o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Амбуланта и стационарна терапија.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o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Појединачна и групна терапија.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o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Конзервативна и фонохируршја терапија.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317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69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445125"/>
          </a:xfrm>
        </p:spPr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317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7" name="Picture 4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685800"/>
            <a:ext cx="8153400" cy="566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145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29600" cy="5216525"/>
          </a:xfrm>
        </p:spPr>
        <p:txBody>
          <a:bodyPr/>
          <a:lstStyle/>
          <a:p>
            <a:pPr eaLnBrk="1" hangingPunct="1">
              <a:defRPr/>
            </a:pPr>
            <a:r>
              <a:rPr lang="x-non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РЕХАБИЛИТАЦИЈА ЛАРИНГЕКТОМИСАНИХ ПАЦИЈЕНАТА</a:t>
            </a:r>
          </a:p>
          <a:p>
            <a:pPr eaLnBrk="1" hangingPunct="1">
              <a:defRPr/>
            </a:pPr>
            <a:endParaRPr lang="sr-Latn-C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Езофагусни глас и говор.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Трахеоезофагусна протеза.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Електроларинкс.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22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Рехабилитација ларингектомисаних пацијената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91715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343296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Етиологија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При обезбеђивању дисајног пута приликом интубације или трахеотомије, код хитних стања, стандардних операција, кома, може бити ледирана слузница, мишићи , хрскавице,зглобови, нерви, што може имати за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последицу крварење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, инфламацију, појаву гранулација, стенозу.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При ларингомикроскопији такође може доћи до повреде ларинкса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Клиничка слика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Промуклост, отежано дисање, понекада бол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Повреде при раду лекара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394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959365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457200" y="228600"/>
          <a:ext cx="8229600" cy="91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8846388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6443407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18185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6800771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CS" sz="2000" b="1" smtClean="0">
                <a:latin typeface="Times New Roman" pitchFamily="18" charset="0"/>
                <a:cs typeface="Times New Roman" pitchFamily="18" charset="0"/>
              </a:rPr>
              <a:t>Ваздух из плућа пролазећи кроз протезу  узрокује вибрације у трахеоезофагеалном сегменту , а у усној шупљини се обликује говор. </a:t>
            </a:r>
          </a:p>
          <a:p>
            <a:pPr eaLnBrk="1" hangingPunct="1"/>
            <a:r>
              <a:rPr lang="sr-Cyrl-CS" sz="2000" b="1" smtClean="0">
                <a:latin typeface="Times New Roman" pitchFamily="18" charset="0"/>
                <a:cs typeface="Times New Roman" pitchFamily="18" charset="0"/>
              </a:rPr>
              <a:t>филм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55006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2224255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1297486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Ларингоскопија, радиографија ларинкса, стробоскопија ларинкса.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Конзервативна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(антиедематозна и антибиотска терапија)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ЛАСЕР за збрињавање стеноза и гранулација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7753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Развија се у субмукозном слоју предње две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трећине гласница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наглом вокалном напору или форсираном кашљу</a:t>
            </a:r>
          </a:p>
          <a:p>
            <a:r>
              <a:rPr lang="x-none" smtClean="0">
                <a:latin typeface="Times New Roman" pitchFamily="18" charset="0"/>
                <a:cs typeface="Times New Roman" pitchFamily="18" charset="0"/>
              </a:rPr>
              <a:t>Симптоми :промуклост и бол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Дијагноза индиректном ларингоскопијом, стробоскопијом и ларингомикроскопијом.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Мањи хематоми се ресорбују, код већих инцизија и евакуација.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Вокални мир је неопходан!!!!!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Крвни подлив (хематом гласнице)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22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26" name="AutoShape 2" descr="Ð ÐµÐ·ÑÐ»ÑÐ°Ñ ÑÐ»Ð¸ÐºÐ° Ð·Ð° hematom vocal fol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1028" name="Picture 4" descr="Ð ÐµÐ·ÑÐ»ÑÐ°Ñ ÑÐ»Ð¸ÐºÐ° Ð·Ð° hematom vocal fol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524000"/>
            <a:ext cx="6096000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5207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Ретка у односу на страна тела доњих дисајних путева, 3%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Етиологија: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игле, кости,комадићи стакла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Ретко:већи залогај хране који оптурира ларинкс (болус), фатални исход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Клиничка слика зависи од природе страног тела: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Болус, фатални исход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Остала страна тела у почетку изазивају кашаљ, отежано дисање и цијанозу.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респирацијске драме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може настати период релативног мира(промуклост,бол у ларинксу и лако отежано дисање)-</a:t>
            </a:r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латентни период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Манифестни стадијум –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са јако отежаним дисањем, гушењем цијанозом</a:t>
            </a:r>
          </a:p>
          <a:p>
            <a:endParaRPr lang="x-none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x-none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x-none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Страна тела 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8888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Запаљења, едем ларинкса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Екстракција страног тела у индиректној или директној ларингоскопији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Компликације  непрепознатог страног тела: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Апсцеси, флегмоне, перихондритис 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Диференцијална 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845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Псеудотумори 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2944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Израштаји слични туморским, али морфолошки не припадају туморима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Формације са ангиоматозном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, фиброматозном,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цистичном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 миксоматозном структуром субепителног слоја, интактног епитела.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Код туморских промена доминира хиперплазија, код псеудотумора доминира хипертрофија ћелија.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Реверзибилност псеудотумора уз уклањање узрочних фактора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Псеудотумори ларинкса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164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Ларинкс је делимично заштићен мандибулом са предње стране врата, позади кичменим стубом, са стране вратним мишићима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Помичност ларинкса у врату такође обезбеђује заштиту овом органу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Изоловане и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најчешће удружене (са повредама других органа)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Трауматологија ларинкса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4251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Бенигна обољења ламине проприје, која ометају вибрације гласница, ометају оклузију гласница и доводе до великог поремећаја гласа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Промуклост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Псеудотумори ларинкса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4937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Хронични (Рајнкеови) едеми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Полипи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Цисте гласница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Хематом и васкуларне лезије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Нодуларне лезије (са прекурсорима- мостић слузи,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контактни едем и контактно задебљање)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Контактни и постинтубациони улкус и гранулом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Реактивне лезије (на кореспондирајућем месту друге гласнице)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Цисте (ван гласнице) и ларингокеле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Специфични грануломи (ТБЦ, луес, склером, луес, микозе)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Друге грануломатозе (саркоидоза,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егенерова грануломатоза)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Метаболички псеудотумори (Амилоид, Гихт)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Ендоларинксно (ектопично) тиреоидно ткиво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Псеудотумори ларинкса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379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Учесталост псеудотумора у односу на  друге узроке дисфонија 34%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Чешћи код жена 3 пута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Полипи у истој мери заступљени у оба пола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Најчешћи: нодули 49%, полипи 24%, едеми 24%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Ретке су: цисте гласница 4,5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% и контакт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улкус и гранулом 0,5%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Нодули су једини псеудотуморски узрок дисфонија у узрасту до 20 година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Епидемиологија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8381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Прекомерна употреба гласа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(vocal overuse)</a:t>
            </a:r>
            <a:endParaRPr lang="x-none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Неправилна употреба гласа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(vocal misuse)</a:t>
            </a:r>
            <a:endParaRPr lang="x-none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Злоупотреба гласа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(vocal abuse)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У условима буке, аерозагађења, алергија, рефлуксна нолест,траума, метаболички поремећаји и инфекција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Етиологија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078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Мали, беличасто ружичасти, вретенасти, сесилни израштаји смештени на слободној ивици гласнице, обично обострани и симетрични, на споју предње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и сред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њ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трећине , код деце на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граници пре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ње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 задње половине гласница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Прекурсори у формирању нодула:мостић слузи,контактни едем и контактно задебљање.У овом стадијуму је реверзибилно.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Код пролонгираних погрешних фонацијских аутоматизама настаје финални стадијум нодула.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            Нодули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9101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Промуклост и напор при говору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Индиректна ларингоскопија, ендовидеостробоскопија ларинкса , фиберларингоскопија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Клиничка слика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Ð ÐµÐ·ÑÐ»ÑÐ°Ñ ÑÐ»Ð¸ÐºÐ° Ð·Ð° noduli vocal fo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581400"/>
            <a:ext cx="2362200" cy="2362200"/>
          </a:xfrm>
          <a:prstGeom prst="rect">
            <a:avLst/>
          </a:prstGeom>
          <a:noFill/>
        </p:spPr>
      </p:pic>
      <p:sp>
        <p:nvSpPr>
          <p:cNvPr id="1028" name="AutoShape 4" descr="Ð ÐµÐ·ÑÐ»ÑÐ°Ñ ÑÐ»Ð¸ÐºÐ° Ð·Ð° noduli vocal fol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sp>
        <p:nvSpPr>
          <p:cNvPr id="1030" name="AutoShape 6" descr="Ð ÐµÐ·ÑÐ»ÑÐ°Ñ ÑÐ»Ð¸ÐºÐ° Ð·Ð° noduli vocal fol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pic>
        <p:nvPicPr>
          <p:cNvPr id="1032" name="Picture 8" descr="Ð ÐµÐ·ÑÐ»ÑÐ°Ñ ÑÐ»Ð¸ÐºÐ° Ð·Ð° noduli vocal fol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5342" y="3657600"/>
            <a:ext cx="2968408" cy="2476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690668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Превасходно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конзервативни третман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,фонијатријска рехабилитација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Хируршка терапија у изузетним случајевима, код одраслих пацијената.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Ð ÐµÐ·ÑÐ»ÑÐ°Ñ ÑÐ»Ð¸ÐºÐ° Ð·Ð° childr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3780616"/>
            <a:ext cx="2740024" cy="25402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587553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Полипи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Ð ÐµÐ·ÑÐ»ÑÐ°Ñ ÑÐ»Ð¸ÐºÐ° Ð·Ð° noduli vocal fo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200400"/>
            <a:ext cx="2209800" cy="2268154"/>
          </a:xfrm>
          <a:prstGeom prst="rect">
            <a:avLst/>
          </a:prstGeom>
          <a:noFill/>
        </p:spPr>
      </p:pic>
      <p:sp>
        <p:nvSpPr>
          <p:cNvPr id="22532" name="AutoShape 4" descr="Ð ÐµÐ·ÑÐ»ÑÐ°Ñ ÑÐ»Ð¸ÐºÐ° Ð·Ð° polyp vocal fol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pic>
        <p:nvPicPr>
          <p:cNvPr id="22534" name="Picture 6" descr="Ð ÐµÐ·ÑÐ»ÑÐ°Ñ ÑÐ»Ð¸ÐºÐ° Ð·Ð° polyp vocal fol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200400"/>
            <a:ext cx="1895558" cy="2286000"/>
          </a:xfrm>
          <a:prstGeom prst="rect">
            <a:avLst/>
          </a:prstGeom>
          <a:noFill/>
        </p:spPr>
      </p:pic>
      <p:sp>
        <p:nvSpPr>
          <p:cNvPr id="22536" name="AutoShape 8" descr="Ð ÐµÐ·ÑÐ»ÑÐ°Ñ ÑÐ»Ð¸ÐºÐ° Ð·Ð° polyp vocal fol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sp>
        <p:nvSpPr>
          <p:cNvPr id="22538" name="AutoShape 10" descr="Ð ÐµÐ·ÑÐ»ÑÐ°Ñ ÑÐ»Ð¸ÐºÐ° Ð·Ð° polyp vocal fold"/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Најчешће једнострано на предилекционом месту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Хемангиоматозни,фиброматозни и едематозни полип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40" name="Picture 12" descr="Ð ÐµÐ·ÑÐ»ÑÐ°Ñ ÑÐ»Ð¸ÐºÐ° Ð·Ð° polyp vocal fol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3124201"/>
            <a:ext cx="2359025" cy="243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5944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Анамнеза, клинички преглед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Ендовидеостробоскопија, фиберларингоскопија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Терапија:хируршка и конзервативна , или хирушка или конзервативна.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Индикација за конзервативни третман је симетрија вибрација гласница, а за хируршки третман асиметрија вибрација гласница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83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Пролиферација или вишак површног дела ламине проприје(гомилање желатинозне течности)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Жене средњих година, пушачи, са појачаним вокалним напором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Четири степена едема, углавном обострани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Рајнкеови едеми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007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Повреде ларинкса се деле: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Механичке :отворене и затворене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Опекотине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Јатрогене и функционалне</a:t>
            </a:r>
          </a:p>
          <a:p>
            <a:endParaRPr lang="x-none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Према начину настанка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7290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554" name="AutoShape 2" descr="Ð ÐµÐ·ÑÐ»ÑÐ°Ñ ÑÐ»Ð¸ÐºÐ° Ð·Ð° oedema vocal fol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pic>
        <p:nvPicPr>
          <p:cNvPr id="23556" name="Picture 4" descr="Ð ÐµÐ·ÑÐ»ÑÐ°Ñ ÑÐ»Ð¸ÐºÐ° Ð·Ð° oedema vocal fo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733800"/>
            <a:ext cx="3429000" cy="2571750"/>
          </a:xfrm>
          <a:prstGeom prst="rect">
            <a:avLst/>
          </a:prstGeom>
          <a:noFill/>
        </p:spPr>
      </p:pic>
      <p:pic>
        <p:nvPicPr>
          <p:cNvPr id="23558" name="Picture 6" descr="Ð ÐµÐ·ÑÐ»ÑÐ°Ñ ÑÐ»Ð¸ÐºÐ° Ð·Ð° oedema vocal fol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733800"/>
            <a:ext cx="2924175" cy="2428876"/>
          </a:xfrm>
          <a:prstGeom prst="rect">
            <a:avLst/>
          </a:prstGeom>
          <a:noFill/>
        </p:spPr>
      </p:pic>
      <p:pic>
        <p:nvPicPr>
          <p:cNvPr id="23560" name="Picture 8" descr="Ð ÐµÐ·ÑÐ»ÑÐ°Ñ ÑÐ»Ð¸ÐºÐ° Ð·Ð° oedema vocal fol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8134" y="990600"/>
            <a:ext cx="3154041" cy="2105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18757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Чешће код жена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Цисте гласница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133600"/>
            <a:ext cx="4572000" cy="3429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73698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Запаљенска реакција перихондријума аритеноидне хрскавице, као одговор на трауму, после интубације, погрешне вокалне технике, дуготрајног повраћања и дуготрајног кашља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Контактни постинтубациони улкус и гранулом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Ð ÐµÐ·ÑÐ»ÑÐ°Ñ ÑÐ»Ð¸ÐºÐ° Ð·Ð° oedema vocal fol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3200400"/>
            <a:ext cx="3049905" cy="263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8520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Првенствено конзервативни третман, вокална терапија, уклањање коморбидитета,обавезна антирефлукс терапија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Хируршки третман је индиован уколико постоје величином узроковане  респираторне сметње или постоји сумња на малигнитет.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1786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Представљају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патолошке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промене на слузници ларинкса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којих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развити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малигни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Промене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сврстане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преканцерозна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абнормална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хиперплазија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хиперплазија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атипијом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базална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хиперплазија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паркератоза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Преканцерозна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Представљају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клиничке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хистолошке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цитолошке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промене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извесном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проценту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доводе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појаве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малигнитета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Ради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хроничним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надражајним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запаљењским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процесима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ларинкса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хиперплазијом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групу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преканцерозних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убрајамао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Леукоплакија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хиперпластични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ларингитис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кератозом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Пахидермија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паатохистолошки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кератоза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атипијом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ћелија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    Ca in situ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прави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карцином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Преканцерозна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C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smtClean="0">
                <a:latin typeface="Times New Roman" pitchFamily="18" charset="0"/>
                <a:cs typeface="Times New Roman" pitchFamily="18" charset="0"/>
              </a:rPr>
              <a:t>Дијагноза :анамнеза – промуклост дуготрајна, многобројни егзогени и ендогени утицаји, ОРЛ преглед, ендовидеостробоскопија ларинкса</a:t>
            </a:r>
          </a:p>
          <a:p>
            <a:pPr eaLnBrk="1" hangingPunct="1">
              <a:buFont typeface="Wingdings" pitchFamily="2" charset="2"/>
              <a:buNone/>
            </a:pPr>
            <a:r>
              <a:rPr lang="sr-Latn-CS" smtClean="0"/>
              <a:t> </a:t>
            </a:r>
            <a:endParaRPr lang="en-US" smtClean="0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Преканцерозна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ларинкса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Бенигни тумори 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249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20% случајева свих тумора ларинкса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Особе средњих година, оба пола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Етиологија :непозната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Фактори ризика:иритативни фактори 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(хемијске, физичке,трауматске, запаљенске и функцијске природе)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Клиничке карактеристике.спори раст,без инфилтрације околине и са очуваном функцијом ларинкса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Поједини могу малигно да алтеришу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Етиологија и патогенеза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502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940491"/>
          </a:xfrm>
        </p:spPr>
        <p:txBody>
          <a:bodyPr/>
          <a:lstStyle/>
          <a:p>
            <a:pPr>
              <a:buNone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Мезенхимни и епителни тумори</a:t>
            </a:r>
          </a:p>
          <a:p>
            <a:pPr>
              <a:buNone/>
            </a:pPr>
            <a:r>
              <a:rPr lang="x-none" b="1" i="1" dirty="0" smtClean="0">
                <a:latin typeface="Times New Roman" pitchFamily="18" charset="0"/>
                <a:cs typeface="Times New Roman" pitchFamily="18" charset="0"/>
              </a:rPr>
              <a:t>Мезенхимни: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Myoma,Neurinoma,Adenoma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Plasmocytoma,Hondroma,Fibroma,Angioma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Дијагноза:анамнеза, ендовидеостробоскопија,         фиберларингоскопија</a:t>
            </a:r>
          </a:p>
          <a:p>
            <a:pPr>
              <a:buNone/>
            </a:pPr>
            <a:r>
              <a:rPr lang="x-none" smtClean="0">
                <a:latin typeface="Times New Roman" pitchFamily="18" charset="0"/>
                <a:cs typeface="Times New Roman" pitchFamily="18" charset="0"/>
              </a:rPr>
              <a:t>Терапија:хируршкаМикроларингоскопија или ларингофисура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Подела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Ð ÐµÐ·ÑÐ»ÑÐ°Ñ ÑÐ»Ð¸ÐºÐ° Ð·Ð° Angioma ,vocal fo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8594" y="4038600"/>
            <a:ext cx="3717431" cy="2819400"/>
          </a:xfrm>
          <a:prstGeom prst="rect">
            <a:avLst/>
          </a:prstGeom>
          <a:noFill/>
        </p:spPr>
      </p:pic>
      <p:sp>
        <p:nvSpPr>
          <p:cNvPr id="26628" name="AutoShape 4" descr="Ð ÐµÐ·ÑÐ»ÑÐ°Ñ ÑÐ»Ð¸ÐºÐ° Ð·Ð° Hondroma vocal fol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630" name="Picture 6" descr="Ð¡ÑÐ¾Ð´Ð½Ð° ÑÐ»Ð¸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4191000"/>
            <a:ext cx="2828925" cy="22383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17256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Затворене повреде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Очуван је интегритет коже и слузнице ларинкса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Саобраћајни удес, туча, спот, вешање</a:t>
            </a:r>
          </a:p>
          <a:p>
            <a:r>
              <a:rPr lang="x-none" b="1" i="1" dirty="0" smtClean="0">
                <a:latin typeface="Times New Roman" pitchFamily="18" charset="0"/>
                <a:cs typeface="Times New Roman" pitchFamily="18" charset="0"/>
              </a:rPr>
              <a:t>Основни типови: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Comotio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laryngis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Contusio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laryngis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Distorsio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laryngis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Luxatio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laryngis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Fractura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laryngis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Механичке повреде 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654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Најчешћи епителни тумори су папиломи 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Деца и одрасли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Уколико се јави пре 12 године говоримо о јувенилној папиломатози, ако се јави након 12 године папиломатоза одраслих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Епителни тумори 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9852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 поред своје бенигне природе ово је веома озбиљно обољење јер може угрозити живот детета и може малигно да алтерише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Дифузни и солитарни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Код деце доминирају дифузни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Јувенилна папиломатоза 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887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Вирусног порекла, хумани папилома вирус 6 и 11, 16 и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18.</a:t>
            </a:r>
            <a:endParaRPr lang="x-none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Најчешће код деце између друге и четврте године живота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У 75% случајева јавља се пре пете године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Хистолошки:хиперплазија плочасто –слојевитог епитела, са прстоликим формацијама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Етиологија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0280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Прелаз респираторно-цилиндрични псеудослојевит епител прелази у плочасто слојевит епител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Гласнице, вентрикуларни набори,ларингеална страна 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епиглотиса.</a:t>
            </a:r>
            <a:endParaRPr lang="x-none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Трахеја, бронх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Клиничка слика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Промуклост, стридор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Локализација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596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Анамнеза, клинички преглед,фиберларингоскопија, микроларингоскопија са HP верификацијом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Терапија:хирушка и медикаментозна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Ласер, класична ЛМС хирургија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Антивирусни лекови, интерферон, деривати витамина А.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AutoShape 2" descr="Ð ÐµÐ·ÑÐ»ÑÐ°Ñ ÑÐ»Ð¸ÐºÐ° Ð·Ð° Papilloma laryngis childr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48" name="AutoShape 4" descr="recurrent respiratory papillomatos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50" name="AutoShape 6" descr="Ð ÐµÐ·ÑÐ»ÑÐ°Ñ ÑÐ»Ð¸ÐºÐ° Ð·Ð° Papilloma laryngis childr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52" name="AutoShape 8" descr="Ð ÐµÐ·ÑÐ»ÑÐ°Ñ ÑÐ»Ð¸ÐºÐ° Ð·Ð° Papilloma laryngis childr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1754" name="Picture 10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4419600"/>
            <a:ext cx="2438400" cy="2209800"/>
          </a:xfrm>
          <a:prstGeom prst="rect">
            <a:avLst/>
          </a:prstGeom>
          <a:noFill/>
        </p:spPr>
      </p:pic>
      <p:sp>
        <p:nvSpPr>
          <p:cNvPr id="31756" name="AutoShape 12" descr="Ð¡ÑÐ¾Ð´Ð½Ð° ÑÐ»Ð¸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58" name="AutoShape 14" descr="Ð¡ÑÐ¾Ð´Ð½Ð° ÑÐ»Ð¸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60" name="AutoShape 16" descr="Ð¡ÑÐ¾Ð´Ð½Ð° ÑÐ»Ð¸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761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Сличан папиломима код деце, али је код одраслих увек присутна кератинизација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 правилу су локализовани поједниначно:на гласницама, вентрикуларним наборима или епиглотису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Папилом ларинкса код одраслих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7899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Промуклост, осећај страног тела у грлу</a:t>
            </a:r>
          </a:p>
          <a:p>
            <a:endParaRPr lang="x-none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:анамнеза, микроларингоскопија са  биопсијом и хистопатолошком верификацијом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 :ендоскопски ЛАСЕРО-м или класичан начин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Симптоматологија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0" name="AutoShape 2" descr="Ð ÐµÐ·ÑÐ»ÑÐ°Ñ ÑÐ»Ð¸ÐºÐ° Ð·Ð° Papilloma laryngis adul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892" name="AutoShape 4" descr="https://app1.unmc.edu/medicine/heywood/laryngealdisease/Data/images/13laryngealpapillomatosi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7894" name="Picture 6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1" y="3886200"/>
            <a:ext cx="3200400" cy="2537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98294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60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ДЕЦА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ОДРАСЛИ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Дифузна локализација,најчешће гласнице и вентрикуларни набори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Изолована локализација, најчешће</a:t>
                      </a:r>
                      <a:r>
                        <a:rPr lang="x-none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гласницама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Честа спонтана регресија у пубертету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Никада спонатано не регресирају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Етиологија,непозната, можда</a:t>
                      </a:r>
                      <a:r>
                        <a:rPr lang="x-none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вирусна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Етиологија непозната, можда</a:t>
                      </a:r>
                      <a:r>
                        <a:rPr lang="x-none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пушење, инфекција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Малигна алтерација</a:t>
                      </a:r>
                      <a:r>
                        <a:rPr lang="x-none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 2-3%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Малигно алтеришу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Дисеминација у доње дисајне путеве, често јатрогена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Ретка дисеминација у доње дисаје путеве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рецидивирају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x-none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Ако се радикално отколне ретко рецидивирају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0676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Малигни тумори 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3383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Етиологија: непозната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Предиспонирајући фактори:пушење, алкохол, аерозагађења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Прекурсори болести:хронични ларингитис, папиломи ларинкса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Епителног порекла чешћи,најчешћи планоцелуларни карцином, а мезенхимног порекла , ретко 1%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Малигни тумори ларинкса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426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У ларинксу и врату се може јавити оток, хематом и емфизем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Кашаљ, промуклост, отежано дисање, гушење, отежано гутање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Понекада крепитације и искашљавање крви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Дијагноза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Анамнеза о повређивању, индиректна  и директна ларингоскопија,фиберларингоскопија, стробоскопија и радиографија 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Клиничка слика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846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Зависи од локализације тумора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Супраглотис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:отежано и болно гутање,жарење, печење у грлу,измењен глас, крвав испљувак,кашаљ увећани нодус на врату, у одмаклој фази отежано дисање и стридор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Глотис: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промуклост, кашаљ,крвав испљувак, отежано дисање и стридор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Субглотис: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не дају ране симптоме,када се прошире на глотис дају промуклост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Отежано дисање и стридор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У нашим крајевима подједнака учесталост супраглотиса и глотиса, а субглотис реткко у 1%.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Клиничка слика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576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Анамнеза, клинички преглед, ендовидеостробоскопија ларинкса, фиберларингоскопија ларинкса, микроларингоскопија са хистопатолошком верификацијом ткива.</a:t>
            </a:r>
          </a:p>
          <a:p>
            <a:r>
              <a:rPr lang="x-none" b="1" smtClean="0">
                <a:latin typeface="Times New Roman" pitchFamily="18" charset="0"/>
                <a:cs typeface="Times New Roman" pitchFamily="18" charset="0"/>
              </a:rPr>
              <a:t>Допунска дијагностика: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ради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графија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врата и ларинкса( компијутеризована томографија и магнетна резонанца),радиографија плућа, интенистички преглед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316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Ð ÐµÐ·ÑÐ»ÑÐ°Ñ ÑÐ»Ð¸ÐºÐ° Ð·Ð° Ca supraglott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7200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46993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410" name="AutoShape 2" descr="Ð ÐµÐ·ÑÐ»ÑÐ°Ñ ÑÐ»Ð¸ÐºÐ° Ð·Ð° ca glott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412" name="Picture 4" descr="Ð ÐµÐ·ÑÐ»ÑÐ°Ñ ÑÐ»Ð¸ÐºÐ° Ð·Ð° ca glott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143000"/>
            <a:ext cx="6318250" cy="4738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824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Ca subglotidis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00200"/>
            <a:ext cx="4171950" cy="3886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70450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828800" y="1600200"/>
          <a:ext cx="54864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Photo Editor Photo" r:id="rId3" imgW="6095238" imgH="4571429" progId="MSPhotoEd.3">
                  <p:embed/>
                </p:oleObj>
              </mc:Choice>
              <mc:Fallback>
                <p:oleObj name="Photo Editor Photo" r:id="rId3" imgW="6095238" imgH="4571429" progId="MSPhotoEd.3">
                  <p:embed/>
                  <p:pic>
                    <p:nvPicPr>
                      <p:cNvPr id="10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600200"/>
                        <a:ext cx="5486400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457200"/>
            <a:ext cx="7772400" cy="762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sz="3200" dirty="0" smtClean="0">
                <a:solidFill>
                  <a:schemeClr val="tx1"/>
                </a:solidFill>
                <a:latin typeface="Times New Roman" pitchFamily="18" charset="0"/>
              </a:rPr>
              <a:t>Ларингомикроскопија</a:t>
            </a:r>
            <a:endParaRPr lang="en-GB" sz="32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91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905000" y="1600200"/>
          <a:ext cx="5349875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Photo Editor Photo" r:id="rId3" imgW="5238095" imgH="4029637" progId="MSPhotoEd.3">
                  <p:embed/>
                </p:oleObj>
              </mc:Choice>
              <mc:Fallback>
                <p:oleObj name="Photo Editor Photo" r:id="rId3" imgW="5238095" imgH="4029637" progId="MSPhotoEd.3">
                  <p:embed/>
                  <p:pic>
                    <p:nvPicPr>
                      <p:cNvPr id="20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600200"/>
                        <a:ext cx="5349875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457200"/>
            <a:ext cx="7772400" cy="762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sz="3200" dirty="0" smtClean="0">
                <a:solidFill>
                  <a:schemeClr val="tx1"/>
                </a:solidFill>
                <a:latin typeface="Times New Roman" pitchFamily="18" charset="0"/>
              </a:rPr>
              <a:t>Узимање</a:t>
            </a:r>
            <a:r>
              <a:rPr lang="sr-Latn-CS" sz="32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x-none" sz="3200" dirty="0" smtClean="0">
                <a:solidFill>
                  <a:schemeClr val="tx1"/>
                </a:solidFill>
                <a:latin typeface="Times New Roman" pitchFamily="18" charset="0"/>
              </a:rPr>
              <a:t>биопсије</a:t>
            </a:r>
            <a:r>
              <a:rPr lang="sr-Latn-CS" sz="32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x-none" sz="3200" dirty="0" smtClean="0">
                <a:solidFill>
                  <a:schemeClr val="tx1"/>
                </a:solidFill>
                <a:latin typeface="Times New Roman" pitchFamily="18" charset="0"/>
              </a:rPr>
              <a:t>са</a:t>
            </a:r>
            <a:r>
              <a:rPr lang="sr-Latn-CS" sz="32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x-none" sz="3200" dirty="0" smtClean="0">
                <a:solidFill>
                  <a:schemeClr val="tx1"/>
                </a:solidFill>
                <a:latin typeface="Times New Roman" pitchFamily="18" charset="0"/>
              </a:rPr>
              <a:t>гласнице</a:t>
            </a:r>
            <a:r>
              <a:rPr lang="sr-Latn-CS" sz="32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x-none" sz="3200" dirty="0" smtClean="0">
                <a:solidFill>
                  <a:schemeClr val="tx1"/>
                </a:solidFill>
                <a:latin typeface="Times New Roman" pitchFamily="18" charset="0"/>
              </a:rPr>
              <a:t>у</a:t>
            </a:r>
            <a:r>
              <a:rPr lang="sr-Latn-CS" sz="32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x-none" sz="3200" dirty="0" smtClean="0">
                <a:solidFill>
                  <a:schemeClr val="tx1"/>
                </a:solidFill>
                <a:latin typeface="Times New Roman" pitchFamily="18" charset="0"/>
              </a:rPr>
              <a:t>ЛМС</a:t>
            </a:r>
            <a:r>
              <a:rPr lang="sr-Latn-CS" sz="3200" dirty="0" smtClean="0">
                <a:solidFill>
                  <a:schemeClr val="tx1"/>
                </a:solidFill>
                <a:latin typeface="Times New Roman" pitchFamily="18" charset="0"/>
              </a:rPr>
              <a:t>-</a:t>
            </a:r>
            <a:r>
              <a:rPr lang="x-none" sz="3200" dirty="0" smtClean="0">
                <a:solidFill>
                  <a:schemeClr val="tx1"/>
                </a:solidFill>
                <a:latin typeface="Times New Roman" pitchFamily="18" charset="0"/>
              </a:rPr>
              <a:t>у</a:t>
            </a:r>
            <a:endParaRPr lang="en-GB" sz="32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37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комплексна</a:t>
            </a:r>
            <a:endParaRPr lang="sr-Latn-CS" sz="2800" b="1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lnSpc>
                <a:spcPct val="9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примарна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превенција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пропагирање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штетности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пушења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злоупотребе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алкохола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различитих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канцерогених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материја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зрачења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сл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секундарна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превенција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рано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откривање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карцинома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редовне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контроле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ризичних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ОРЛ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упутити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сваку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smtClean="0">
                <a:latin typeface="Times New Roman" pitchFamily="18" charset="0"/>
                <a:cs typeface="Times New Roman" pitchFamily="18" charset="0"/>
              </a:rPr>
              <a:t>промуклост</a:t>
            </a:r>
            <a:r>
              <a:rPr lang="sr-Latn-CS" b="1" u="sng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smtClean="0">
                <a:latin typeface="Times New Roman" pitchFamily="18" charset="0"/>
                <a:cs typeface="Times New Roman" pitchFamily="18" charset="0"/>
              </a:rPr>
              <a:t>дужу</a:t>
            </a:r>
            <a:r>
              <a:rPr lang="sr-Latn-CS" b="1" u="sng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b="1" u="sng" smtClean="0"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en-US" b="1" u="sng" smtClean="0">
                <a:latin typeface="Times New Roman" pitchFamily="18" charset="0"/>
                <a:cs typeface="Times New Roman" pitchFamily="18" charset="0"/>
              </a:rPr>
              <a:t>дана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ОРЛ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!!).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интердисциплинарни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приступ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онколошки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конзилијум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ОРЛ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радиолог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онколог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хистопатолог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sr-Latn-CS" sz="2400" b="1" smtClean="0">
              <a:solidFill>
                <a:schemeClr val="folHlink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5276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800" b="1" smtClean="0">
                <a:latin typeface="Times New Roman" pitchFamily="18" charset="0"/>
              </a:rPr>
              <a:t>Улога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Конзилијума</a:t>
            </a:r>
            <a:endParaRPr lang="sr-Latn-CS" sz="2800" b="1" smtClean="0">
              <a:latin typeface="Times New Roman" pitchFamily="18" charset="0"/>
            </a:endParaRPr>
          </a:p>
          <a:p>
            <a:pPr eaLnBrk="1" hangingPunct="1"/>
            <a:r>
              <a:rPr lang="en-US" sz="2400" b="1" smtClean="0">
                <a:latin typeface="Times New Roman" pitchFamily="18" charset="0"/>
              </a:rPr>
              <a:t>Планирање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терапије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за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сваког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пацијента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са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новооткривеним</a:t>
            </a:r>
            <a:r>
              <a:rPr lang="sr-Latn-CS" sz="2400" b="1" smtClean="0">
                <a:latin typeface="Times New Roman" pitchFamily="18" charset="0"/>
              </a:rPr>
              <a:t>, </a:t>
            </a:r>
            <a:r>
              <a:rPr lang="en-US" sz="2400" b="1" smtClean="0">
                <a:latin typeface="Times New Roman" pitchFamily="18" charset="0"/>
              </a:rPr>
              <a:t>PH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верификованим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малигним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тумором</a:t>
            </a:r>
            <a:endParaRPr lang="sr-Latn-CS" sz="2400" b="1" smtClean="0">
              <a:latin typeface="Times New Roman" pitchFamily="18" charset="0"/>
            </a:endParaRPr>
          </a:p>
          <a:p>
            <a:pPr eaLnBrk="1" hangingPunct="1"/>
            <a:r>
              <a:rPr lang="en-US" sz="2400" b="1" smtClean="0">
                <a:latin typeface="Times New Roman" pitchFamily="18" charset="0"/>
              </a:rPr>
              <a:t>Његово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праћење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до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краја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живота</a:t>
            </a:r>
            <a:endParaRPr lang="sr-Latn-CS" sz="2400" b="1" smtClean="0">
              <a:latin typeface="Times New Roman" pitchFamily="18" charset="0"/>
            </a:endParaRPr>
          </a:p>
          <a:p>
            <a:pPr eaLnBrk="1" hangingPunct="1"/>
            <a:r>
              <a:rPr lang="en-US" sz="2400" b="1" smtClean="0">
                <a:latin typeface="Times New Roman" pitchFamily="18" charset="0"/>
              </a:rPr>
              <a:t>Одређивање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терапије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код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локорецидива</a:t>
            </a:r>
            <a:r>
              <a:rPr lang="sr-Latn-CS" sz="2400" b="1" smtClean="0">
                <a:latin typeface="Times New Roman" pitchFamily="18" charset="0"/>
              </a:rPr>
              <a:t>, </a:t>
            </a:r>
            <a:r>
              <a:rPr lang="en-US" sz="2400" b="1" smtClean="0">
                <a:latin typeface="Times New Roman" pitchFamily="18" charset="0"/>
              </a:rPr>
              <a:t>регионалних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и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удаљењих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метастаза</a:t>
            </a:r>
            <a:endParaRPr lang="sr-Latn-CS" sz="2400" b="1" smtClean="0">
              <a:latin typeface="Times New Roman" pitchFamily="18" charset="0"/>
            </a:endParaRPr>
          </a:p>
          <a:p>
            <a:pPr eaLnBrk="1" hangingPunct="1"/>
            <a:r>
              <a:rPr lang="en-US" sz="2400" b="1" smtClean="0">
                <a:latin typeface="Times New Roman" pitchFamily="18" charset="0"/>
              </a:rPr>
              <a:t>Одређивање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накнадних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дијагностичких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процедура</a:t>
            </a:r>
            <a:endParaRPr lang="sr-Latn-CS" sz="2400" b="1" smtClean="0">
              <a:latin typeface="Times New Roman" pitchFamily="18" charset="0"/>
            </a:endParaRPr>
          </a:p>
          <a:p>
            <a:pPr eaLnBrk="1" hangingPunct="1"/>
            <a:r>
              <a:rPr lang="en-US" sz="2400" b="1" smtClean="0">
                <a:latin typeface="Times New Roman" pitchFamily="18" charset="0"/>
              </a:rPr>
              <a:t>Вођење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документације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од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пријема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до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краја</a:t>
            </a:r>
            <a:r>
              <a:rPr lang="sr-Latn-CS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живота</a:t>
            </a:r>
            <a:endParaRPr lang="sr-Latn-CS" sz="2400" b="1" smtClean="0">
              <a:latin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sr-Latn-CS" sz="1600" smtClean="0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25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542925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зависи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локализације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локалне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проширености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карцинома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величина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макроскопски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изглед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локализација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захваћеност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хрскавица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перинеурално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ширење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микроциркулација</a:t>
            </a:r>
            <a:endParaRPr lang="sr-Latn-CS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присутности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реионалних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метастаза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b="1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локализација</a:t>
            </a:r>
            <a:r>
              <a:rPr lang="sr-Latn-CS" sz="28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унифокално</a:t>
            </a:r>
            <a:r>
              <a:rPr lang="sr-Latn-CS" sz="28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мултифокално</a:t>
            </a:r>
            <a:r>
              <a:rPr lang="sr-Latn-CS" sz="28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унилатерално</a:t>
            </a:r>
            <a:r>
              <a:rPr lang="sr-Latn-CS" sz="28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билатерално</a:t>
            </a:r>
            <a:r>
              <a:rPr lang="sr-Latn-CS" sz="2800" b="1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присутности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удаљених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метастаза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sr-Latn-CS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карактеристика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карцинома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општег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болесника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GB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9538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3" descr="C:\Users\Stojanovic\Desktop\20190811_1556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7938" y="-1219215"/>
            <a:ext cx="3411538" cy="1657659"/>
          </a:xfrm>
          <a:prstGeom prst="rect">
            <a:avLst/>
          </a:prstGeom>
          <a:noFill/>
        </p:spPr>
      </p:pic>
      <p:pic>
        <p:nvPicPr>
          <p:cNvPr id="11" name="Picture 10" descr="C:\Users\Stojanovic\AppData\Local\Microsoft\Windows\Temporary Internet Files\Content.Word\20190811_1556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057400"/>
            <a:ext cx="2839480" cy="3995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C:\Users\Stojanovic\Desktop\20190811_1556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1905000"/>
            <a:ext cx="312163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335598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014413"/>
            <a:ext cx="8610600" cy="5343525"/>
          </a:xfrm>
        </p:spPr>
        <p:txBody>
          <a:bodyPr/>
          <a:lstStyle/>
          <a:p>
            <a:pPr algn="just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класификација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карцинома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ларинкса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ТНМ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систему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међународно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призната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класификација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Важи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карциноме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нису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верификовани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лечени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Значај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планирање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терапије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прогноза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размена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информација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начину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резултатима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лечења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ТНМ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примарна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локализација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регионалне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удаљене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метастаза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1177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488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r-Cyrl-CS" sz="3600" b="1" smtClean="0">
                <a:latin typeface="Times New Roman" pitchFamily="18" charset="0"/>
              </a:rPr>
              <a:t>Терапијски протокол лечења малигних тумора ларинкса</a:t>
            </a:r>
          </a:p>
          <a:p>
            <a:pPr eaLnBrk="1" hangingPunct="1"/>
            <a:r>
              <a:rPr lang="sr-Cyrl-CS" sz="2400" b="1" smtClean="0">
                <a:latin typeface="Times New Roman" pitchFamily="18" charset="0"/>
              </a:rPr>
              <a:t>Схема за примену терапије са циљем постизања оптималних резултата у лечењу </a:t>
            </a:r>
          </a:p>
          <a:p>
            <a:pPr eaLnBrk="1" hangingPunct="1"/>
            <a:r>
              <a:rPr lang="sr-Cyrl-CS" sz="2400" b="1" smtClean="0">
                <a:latin typeface="Times New Roman" pitchFamily="18" charset="0"/>
              </a:rPr>
              <a:t>уз макимлно очување функције оболелог органа, </a:t>
            </a:r>
          </a:p>
          <a:p>
            <a:pPr eaLnBrk="1" hangingPunct="1"/>
            <a:r>
              <a:rPr lang="sr-Cyrl-CS" sz="2400" b="1" smtClean="0">
                <a:latin typeface="Times New Roman" pitchFamily="18" charset="0"/>
              </a:rPr>
              <a:t>применом хирургије, </a:t>
            </a:r>
          </a:p>
          <a:p>
            <a:pPr eaLnBrk="1" hangingPunct="1"/>
            <a:r>
              <a:rPr lang="sr-Cyrl-CS" sz="2400" b="1" smtClean="0">
                <a:latin typeface="Times New Roman" pitchFamily="18" charset="0"/>
              </a:rPr>
              <a:t>радиотерапије, </a:t>
            </a:r>
          </a:p>
          <a:p>
            <a:pPr eaLnBrk="1" hangingPunct="1"/>
            <a:r>
              <a:rPr lang="sr-Cyrl-CS" sz="2400" b="1" smtClean="0">
                <a:latin typeface="Times New Roman" pitchFamily="18" charset="0"/>
              </a:rPr>
              <a:t>хемотерапије или </a:t>
            </a:r>
          </a:p>
          <a:p>
            <a:pPr eaLnBrk="1" hangingPunct="1"/>
            <a:r>
              <a:rPr lang="sr-Cyrl-CS" sz="2400" b="1" smtClean="0">
                <a:latin typeface="Times New Roman" pitchFamily="18" charset="0"/>
              </a:rPr>
              <a:t>њиховим удруживањем</a:t>
            </a:r>
          </a:p>
          <a:p>
            <a:pPr eaLnBrk="1" hangingPunct="1">
              <a:buFont typeface="Arial" charset="0"/>
              <a:buNone/>
            </a:pPr>
            <a:endParaRPr lang="sr-Latn-CS" sz="1800" smtClean="0">
              <a:latin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sr-Cyrl-CS" sz="1800" smtClean="0">
              <a:latin typeface="Times New Roman" pitchFamily="18" charset="0"/>
            </a:endParaRPr>
          </a:p>
          <a:p>
            <a:pPr eaLnBrk="1" hangingPunct="1"/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51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Хирургија</a:t>
            </a:r>
            <a:endParaRPr lang="sr-Latn-C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Радиотерапија</a:t>
            </a:r>
            <a:endParaRPr lang="sr-Latn-C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Хемитерапија</a:t>
            </a:r>
            <a:endParaRPr lang="sr-Latn-C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Комбинована</a:t>
            </a:r>
            <a:endParaRPr lang="sr-Latn-C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Палијативна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301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b="1" smtClean="0">
                <a:latin typeface="Times New Roman" pitchFamily="18" charset="0"/>
              </a:rPr>
              <a:t>Најбоље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лечење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није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само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хирургија</a:t>
            </a:r>
            <a:r>
              <a:rPr lang="sr-Latn-CS" sz="2800" b="1" smtClean="0">
                <a:latin typeface="Times New Roman" pitchFamily="18" charset="0"/>
              </a:rPr>
              <a:t>, </a:t>
            </a:r>
            <a:r>
              <a:rPr lang="en-US" sz="2800" b="1" smtClean="0">
                <a:latin typeface="Times New Roman" pitchFamily="18" charset="0"/>
              </a:rPr>
              <a:t>нити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само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радиотерапија</a:t>
            </a:r>
            <a:r>
              <a:rPr lang="sr-Latn-CS" sz="2800" b="1" smtClean="0">
                <a:latin typeface="Times New Roman" pitchFamily="18" charset="0"/>
              </a:rPr>
              <a:t>, </a:t>
            </a:r>
            <a:r>
              <a:rPr lang="en-US" sz="2800" b="1" smtClean="0">
                <a:latin typeface="Times New Roman" pitchFamily="18" charset="0"/>
              </a:rPr>
              <a:t>нити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њихова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комбинација</a:t>
            </a:r>
            <a:r>
              <a:rPr lang="sr-Latn-CS" sz="2800" b="1" smtClean="0">
                <a:latin typeface="Times New Roman" pitchFamily="18" charset="0"/>
              </a:rPr>
              <a:t>, </a:t>
            </a:r>
            <a:r>
              <a:rPr lang="en-US" sz="2800" b="1" smtClean="0">
                <a:latin typeface="Times New Roman" pitchFamily="18" charset="0"/>
              </a:rPr>
              <a:t>већ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је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то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оно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лечење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које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процењено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петогодишњим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преживљавањем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даје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максимум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наде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за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оздрављење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уз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максимално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очување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r>
              <a:rPr lang="en-US" sz="2800" b="1" smtClean="0">
                <a:latin typeface="Times New Roman" pitchFamily="18" charset="0"/>
              </a:rPr>
              <a:t>функције</a:t>
            </a:r>
            <a:r>
              <a:rPr lang="sr-Latn-CS" sz="2800" b="1" smtClean="0">
                <a:latin typeface="Times New Roman" pitchFamily="18" charset="0"/>
              </a:rPr>
              <a:t> </a:t>
            </a:r>
            <a:endParaRPr lang="en-US" sz="280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5026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sz="3200" b="1" u="sng" smtClean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sr-Latn-C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хируршке</a:t>
            </a:r>
            <a:r>
              <a:rPr lang="sr-Latn-C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терапије</a:t>
            </a:r>
            <a:r>
              <a:rPr lang="sr-Latn-CS" sz="3200" b="1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3200" b="1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3" pitchFamily="18" charset="2"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  радикално</a:t>
            </a:r>
            <a:r>
              <a:rPr lang="sr-Latn-C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одстрањење</a:t>
            </a:r>
            <a:r>
              <a:rPr lang="sr-Latn-C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карцинома</a:t>
            </a:r>
            <a:r>
              <a:rPr lang="sr-Latn-CS" sz="32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максимално очување функције ларинкса уз онколошку радикалност</a:t>
            </a:r>
            <a:r>
              <a:rPr lang="sr-Latn-C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3600" b="1" smtClean="0"/>
          </a:p>
        </p:txBody>
      </p:sp>
    </p:spTree>
    <p:extLst>
      <p:ext uri="{BB962C8B-B14F-4D97-AF65-F5344CB8AC3E}">
        <p14:creationId xmlns:p14="http://schemas.microsoft.com/office/powerpoint/2010/main" val="2844583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Онколошки успех у терапији карцинома ларинкса има  за последицу значајно ремећење виталних функција организма посебно дисања, гутања, гласа уз не мање важне  естетске деформитете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623984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428625" y="1857375"/>
            <a:ext cx="8229600" cy="4525963"/>
          </a:xfrm>
        </p:spPr>
        <p:txBody>
          <a:bodyPr/>
          <a:lstStyle/>
          <a:p>
            <a:pPr algn="just" eaLnBrk="1" hangingPunct="1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sr-Latn-CS" sz="36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36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радиотерапија</a:t>
            </a:r>
            <a:r>
              <a:rPr lang="sr-Latn-CS" sz="3600" b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хемотерапија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адјувантна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метода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лечења</a:t>
            </a:r>
            <a:endParaRPr lang="sr-Latn-CS" b="1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радиотерапија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одвојено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удружено</a:t>
            </a:r>
            <a:endParaRPr lang="sr-Latn-CS" b="1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 algn="just" eaLnBrk="1" hangingPunct="1">
              <a:buClr>
                <a:schemeClr val="hlink"/>
              </a:buClr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удружено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радиотерапија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иде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увек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после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хируршке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терапије</a:t>
            </a:r>
            <a:endParaRPr lang="sr-Latn-CS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Примарна</a:t>
            </a:r>
            <a:r>
              <a:rPr lang="sr-Latn-C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5774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514600" y="1524000"/>
          <a:ext cx="41148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Photo Editor Photo" r:id="rId3" imgW="5714286" imgH="5714286" progId="MSPhotoEd.3">
                  <p:embed/>
                </p:oleObj>
              </mc:Choice>
              <mc:Fallback>
                <p:oleObj name="Photo Editor Photo" r:id="rId3" imgW="5714286" imgH="5714286" progId="MSPhotoEd.3">
                  <p:embed/>
                  <p:pic>
                    <p:nvPicPr>
                      <p:cNvPr id="307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524000"/>
                        <a:ext cx="4114800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533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sz="3200" dirty="0" smtClean="0">
                <a:solidFill>
                  <a:schemeClr val="tx1"/>
                </a:solidFill>
                <a:latin typeface="Times New Roman" pitchFamily="18" charset="0"/>
              </a:rPr>
              <a:t>Хемиларингектомија</a:t>
            </a:r>
            <a:endParaRPr lang="en-GB" sz="32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051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 descr="Dscn0724 copy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5000" y="1676400"/>
            <a:ext cx="5264150" cy="4114800"/>
          </a:xfrm>
          <a:noFill/>
        </p:spPr>
      </p:pic>
      <p:sp>
        <p:nvSpPr>
          <p:cNvPr id="942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85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sz="3200" smtClean="0">
                <a:solidFill>
                  <a:srgbClr val="FF3399"/>
                </a:solidFill>
                <a:latin typeface="Times New Roman" pitchFamily="18" charset="0"/>
              </a:rPr>
              <a:t>Glotisni karcinom larinksa – preparat</a:t>
            </a:r>
            <a:endParaRPr lang="en-GB" sz="3200" smtClean="0">
              <a:solidFill>
                <a:srgbClr val="FF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9366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 descr="Dscn0722 copy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67000" y="1676400"/>
            <a:ext cx="3651250" cy="4114800"/>
          </a:xfrm>
          <a:noFill/>
        </p:spPr>
      </p:pic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533400"/>
            <a:ext cx="7772400" cy="762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sz="3200" smtClean="0">
                <a:solidFill>
                  <a:srgbClr val="FF3399"/>
                </a:solidFill>
                <a:latin typeface="Times New Roman" pitchFamily="18" charset="0"/>
              </a:rPr>
              <a:t>Glotisni karcinom larinksa – preparat </a:t>
            </a:r>
            <a:endParaRPr lang="en-GB" sz="3200" smtClean="0">
              <a:solidFill>
                <a:srgbClr val="FF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41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Пажљива процена угрожености дисајног пута болесника и динамици развоја клиничке слике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Болесника је неопходно обсервирати, ординирати антишок терапију,антиедематозну терапију парентерално, а по потреби интубирати и трахеотомирати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Код фрактуре са дислокацијом неопходна је репозиција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079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Dscn0679 copy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43200" y="1600200"/>
            <a:ext cx="3600450" cy="4114800"/>
          </a:xfrm>
          <a:noFill/>
        </p:spPr>
      </p:pic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457200"/>
            <a:ext cx="7772400" cy="685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sz="3200" smtClean="0">
                <a:solidFill>
                  <a:srgbClr val="FF3399"/>
                </a:solidFill>
                <a:latin typeface="Times New Roman" pitchFamily="18" charset="0"/>
              </a:rPr>
              <a:t>Subglotisni karcinom larinksa – preparat </a:t>
            </a:r>
            <a:endParaRPr lang="en-GB" sz="3200" smtClean="0">
              <a:solidFill>
                <a:srgbClr val="FF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5428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 descr="File030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5000" y="2057400"/>
            <a:ext cx="5200650" cy="4114800"/>
          </a:xfrm>
          <a:noFill/>
          <a:ln w="38100">
            <a:solidFill>
              <a:srgbClr val="3366FF"/>
            </a:solidFill>
          </a:ln>
        </p:spPr>
      </p:pic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sz="3200" smtClean="0">
                <a:solidFill>
                  <a:srgbClr val="FF3399"/>
                </a:solidFill>
                <a:latin typeface="Times New Roman" pitchFamily="18" charset="0"/>
              </a:rPr>
              <a:t>Karcinom svih spratova larinksa –  preparat</a:t>
            </a:r>
            <a:endParaRPr lang="en-GB" sz="3200" smtClean="0">
              <a:solidFill>
                <a:srgbClr val="FF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7452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VI_1155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76405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sz="3200" smtClean="0">
                <a:solidFill>
                  <a:srgbClr val="FF3399"/>
                </a:solidFill>
                <a:latin typeface="Times New Roman" pitchFamily="18" charset="0"/>
              </a:rPr>
              <a:t>Stanje pre i nakon totalne laringektomije</a:t>
            </a:r>
            <a:endParaRPr lang="en-GB" sz="3200" smtClean="0">
              <a:solidFill>
                <a:srgbClr val="FF3399"/>
              </a:solidFill>
              <a:latin typeface="Times New Roman" pitchFamily="18" charset="0"/>
            </a:endParaRPr>
          </a:p>
        </p:txBody>
      </p:sp>
      <p:graphicFrame>
        <p:nvGraphicFramePr>
          <p:cNvPr id="4098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647825" y="1600200"/>
          <a:ext cx="1655763" cy="218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Photo Editor Photo" r:id="rId3" imgW="2886478" imgH="3809524" progId="MSPhotoEd.3">
                  <p:embed/>
                </p:oleObj>
              </mc:Choice>
              <mc:Fallback>
                <p:oleObj name="Photo Editor Photo" r:id="rId3" imgW="2886478" imgH="3809524" progId="MSPhotoEd.3">
                  <p:embed/>
                  <p:pic>
                    <p:nvPicPr>
                      <p:cNvPr id="409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7825" y="1600200"/>
                        <a:ext cx="1655763" cy="218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800600" y="1447800"/>
          <a:ext cx="3178175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Photo Editor Photo" r:id="rId5" imgW="3200000" imgH="4219048" progId="MSPhotoEd.3">
                  <p:embed/>
                </p:oleObj>
              </mc:Choice>
              <mc:Fallback>
                <p:oleObj name="Photo Editor Photo" r:id="rId5" imgW="3200000" imgH="4219048" progId="MSPhotoEd.3">
                  <p:embed/>
                  <p:pic>
                    <p:nvPicPr>
                      <p:cNvPr id="40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447800"/>
                        <a:ext cx="3178175" cy="419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30030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b="1" dirty="0" err="1" smtClean="0">
                <a:latin typeface="Times New Roman" pitchFamily="18" charset="0"/>
              </a:rPr>
              <a:t>Трахеотомија</a:t>
            </a:r>
            <a:r>
              <a:rPr lang="sr-Latn-CS" sz="2400" b="1" dirty="0" smtClean="0">
                <a:latin typeface="Times New Roman" pitchFamily="18" charset="0"/>
              </a:rPr>
              <a:t>, </a:t>
            </a:r>
          </a:p>
          <a:p>
            <a:pPr eaLnBrk="1" hangingPunct="1"/>
            <a:r>
              <a:rPr lang="sr-Cyrl-RS" sz="2400" b="1" dirty="0">
                <a:latin typeface="Times New Roman" pitchFamily="18" charset="0"/>
              </a:rPr>
              <a:t>Г</a:t>
            </a:r>
            <a:r>
              <a:rPr lang="en-US" sz="2400" b="1" dirty="0" err="1" smtClean="0">
                <a:latin typeface="Times New Roman" pitchFamily="18" charset="0"/>
              </a:rPr>
              <a:t>астростомија</a:t>
            </a:r>
            <a:r>
              <a:rPr lang="sr-Latn-CS" sz="2400" b="1" dirty="0" smtClean="0">
                <a:latin typeface="Times New Roman" pitchFamily="18" charset="0"/>
              </a:rPr>
              <a:t>, </a:t>
            </a:r>
          </a:p>
          <a:p>
            <a:pPr eaLnBrk="1" hangingPunct="1"/>
            <a:r>
              <a:rPr lang="sr-Cyrl-RS" sz="2400" b="1" dirty="0" err="1">
                <a:latin typeface="Times New Roman" pitchFamily="18" charset="0"/>
              </a:rPr>
              <a:t>Р</a:t>
            </a:r>
            <a:r>
              <a:rPr lang="en-US" sz="2400" b="1" dirty="0" err="1" smtClean="0">
                <a:latin typeface="Times New Roman" pitchFamily="18" charset="0"/>
              </a:rPr>
              <a:t>едукција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тумора</a:t>
            </a:r>
            <a:r>
              <a:rPr lang="sr-Latn-CS" sz="2400" b="1" dirty="0" smtClean="0">
                <a:latin typeface="Times New Roman" pitchFamily="18" charset="0"/>
              </a:rPr>
              <a:t>, </a:t>
            </a:r>
          </a:p>
          <a:p>
            <a:pPr eaLnBrk="1" hangingPunct="1"/>
            <a:r>
              <a:rPr lang="en-US" sz="2400" b="1" dirty="0" err="1" smtClean="0">
                <a:latin typeface="Times New Roman" pitchFamily="18" charset="0"/>
              </a:rPr>
              <a:t>Хемостаза</a:t>
            </a:r>
            <a:endParaRPr lang="sr-Latn-CS" sz="2400" b="1" dirty="0" smtClean="0">
              <a:latin typeface="Times New Roman" pitchFamily="18" charset="0"/>
            </a:endParaRPr>
          </a:p>
          <a:p>
            <a:pPr eaLnBrk="1" hangingPunct="1"/>
            <a:r>
              <a:rPr lang="en-US" sz="2400" b="1" dirty="0" err="1" smtClean="0">
                <a:latin typeface="Times New Roman" pitchFamily="18" charset="0"/>
              </a:rPr>
              <a:t>Екстензивни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тумори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где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није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могућа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радикална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хирургија</a:t>
            </a:r>
            <a:r>
              <a:rPr lang="sr-Latn-C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 smtClean="0">
                <a:latin typeface="Times New Roman" pitchFamily="18" charset="0"/>
              </a:rPr>
              <a:t>рецидиви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тумора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после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тоталне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ларингектомије</a:t>
            </a:r>
            <a:r>
              <a:rPr lang="sr-Latn-C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 smtClean="0">
                <a:latin typeface="Times New Roman" pitchFamily="18" charset="0"/>
              </a:rPr>
              <a:t>исцрпљена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максимална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радиотерапија</a:t>
            </a:r>
            <a:endParaRPr lang="sr-Latn-CS" sz="2400" b="1" dirty="0" smtClean="0">
              <a:latin typeface="Times New Roman" pitchFamily="18" charset="0"/>
            </a:endParaRPr>
          </a:p>
          <a:p>
            <a:pPr eaLnBrk="1" hangingPunct="1"/>
            <a:r>
              <a:rPr lang="en-US" sz="2400" b="1" dirty="0" err="1" smtClean="0">
                <a:latin typeface="Times New Roman" pitchFamily="18" charset="0"/>
              </a:rPr>
              <a:t>Олакшава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тешко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стање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и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продужава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живот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обезбеђујући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виталне</a:t>
            </a:r>
            <a:r>
              <a:rPr lang="sr-Latn-C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функције</a:t>
            </a:r>
            <a:endParaRPr lang="sr-Latn-CS" sz="2400" b="1" dirty="0" smtClean="0">
              <a:latin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sr-Cyrl-CS" sz="1200" dirty="0" smtClean="0">
              <a:latin typeface="Times New Roman" pitchFamily="18" charset="0"/>
            </a:endParaRPr>
          </a:p>
          <a:p>
            <a:pPr eaLnBrk="1" hangingPunct="1"/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Палијативна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4725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Примарна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секундарна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– 70%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пацијената</a:t>
            </a:r>
            <a:endParaRPr lang="sr-Latn-CS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Радиосензитивност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тумора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директно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пропорционална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репродуктивној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способности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ћелија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обрнуто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пропорционална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степену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њихове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диференцијације</a:t>
            </a:r>
            <a:endParaRPr lang="sr-Latn-CS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Радиоосетљивост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расте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смањењем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масе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тумора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обрнуто</a:t>
            </a:r>
            <a:endParaRPr lang="sr-Latn-CS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Бољи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резултати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млађих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особа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бољим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животним</a:t>
            </a:r>
            <a:r>
              <a:rPr lang="sr-Latn-C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условима</a:t>
            </a:r>
            <a:endParaRPr lang="sr-Latn-CS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Радиотерапија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4034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Фарингокутана фистула</a:t>
            </a: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Најчешћа компликација  тоталних ларингектомија</a:t>
            </a: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Поремећај гутања  </a:t>
            </a:r>
          </a:p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Код хоризонталних супраглотисних ларингектомија, захтева рехабилитацију гутања десетог дана након операције</a:t>
            </a: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Фонација</a:t>
            </a:r>
          </a:p>
        </p:txBody>
      </p:sp>
      <p:sp>
        <p:nvSpPr>
          <p:cNvPr id="1167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sz="4000" dirty="0" smtClean="0">
                <a:latin typeface="Times New Roman" pitchFamily="18" charset="0"/>
                <a:cs typeface="Times New Roman" pitchFamily="18" charset="0"/>
              </a:rPr>
              <a:t>Компликације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4000" dirty="0" smtClean="0">
                <a:latin typeface="Times New Roman" pitchFamily="18" charset="0"/>
                <a:cs typeface="Times New Roman" pitchFamily="18" charset="0"/>
              </a:rPr>
              <a:t>након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4000" dirty="0" smtClean="0">
                <a:latin typeface="Times New Roman" pitchFamily="18" charset="0"/>
                <a:cs typeface="Times New Roman" pitchFamily="18" charset="0"/>
              </a:rPr>
              <a:t>ларингектомије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0878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braca 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31223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Трахеотомија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20077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Хируршка метода отварања трахеје у цервикалном делу, да би се пацијенту који се гуши, а због опструкције дисајног пута обезбедило дисање. 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Описана још у Египту 3600 година пре наше ере.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 Индикована је код болесника код којих је опструкција ларинкса и трахеје због разних болесних стања и повреда изазвала тешку диспнеју, због чега може наступити асфиксија.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Увлачење супраклвикуларних простора,субстерналне регије,интеркосталних мичића, југулума, инспираторни стридор, немир и цијаноза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Трахеотомија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612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Могу бити </a:t>
            </a:r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пенетрантне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 , када постоји комуникација ендоларинкса са кожом врата и </a:t>
            </a:r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непенетрантне,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када не постоји комунукација ларинкса са спољном повредом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Етиологија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Оштра механичка сила и пројектилима у убилачке и самоубилачке сврхе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Клиничка слика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Отежано дисање, до прекида дисања,поремећај гутања, крварење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Отворене повреде ларинкса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529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Опструкција горњих дисајних путева</a:t>
            </a:r>
          </a:p>
          <a:p>
            <a:r>
              <a:rPr lang="x-none" b="1" i="1" dirty="0" smtClean="0">
                <a:latin typeface="Times New Roman" pitchFamily="18" charset="0"/>
                <a:cs typeface="Times New Roman" pitchFamily="18" charset="0"/>
              </a:rPr>
              <a:t>Акутна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Запаљенска, алергијска обољења, 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Повреде лица, уста, ждрела , ларинкса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Страна тела</a:t>
            </a:r>
          </a:p>
          <a:p>
            <a:r>
              <a:rPr lang="x-none" b="1" i="1" dirty="0" smtClean="0">
                <a:latin typeface="Times New Roman" pitchFamily="18" charset="0"/>
                <a:cs typeface="Times New Roman" pitchFamily="18" charset="0"/>
              </a:rPr>
              <a:t>Хронична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Тумори ларинкса, обостране парализе гласница,стеноза после повреде и операције у устима, ждрелу, ларинксу , трахеји 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Индикације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2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Обезбеђење аспирације из трахеобронхијалног стабла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Након неких операција на грудном кошу, код квадриплеги</a:t>
            </a:r>
          </a:p>
          <a:p>
            <a:r>
              <a:rPr lang="x-none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Заштита трахеобронхијалног стаблаје, тешких повреда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Код великих операција и повреда лица,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Заштита трахеобронхијалног стабла код непокретних и коматозних пацијената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Индикације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25009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Респираторна инсуфицијенција са одсуством спонтаног дисања</a:t>
            </a:r>
          </a:p>
          <a:p>
            <a:r>
              <a:rPr lang="x-none" b="1" i="1" dirty="0" smtClean="0">
                <a:latin typeface="Times New Roman" pitchFamily="18" charset="0"/>
                <a:cs typeface="Times New Roman" pitchFamily="18" charset="0"/>
              </a:rPr>
              <a:t>Акутна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Разна коматозна узрокована тровањем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Траума када третман започиње интубацијом</a:t>
            </a:r>
          </a:p>
          <a:p>
            <a:r>
              <a:rPr lang="x-none" b="1" i="1" dirty="0" smtClean="0">
                <a:latin typeface="Times New Roman" pitchFamily="18" charset="0"/>
                <a:cs typeface="Times New Roman" pitchFamily="18" charset="0"/>
              </a:rPr>
              <a:t>Хронична 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Парализа респирацијске мускулатуре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Тешка опструктивна болест плућа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     Индикације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79341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Хируршка трахеотомија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Ургентна трахеотомија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Коникотомија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Перкутана дилатациона трахеотомија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effectLst/>
                <a:latin typeface="Times New Roman" pitchFamily="18" charset="0"/>
                <a:cs typeface="Times New Roman" pitchFamily="18" charset="0"/>
              </a:rPr>
              <a:t>Хируршке методе</a:t>
            </a: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Ð ÐµÐ·ÑÐ»ÑÐ°Ñ ÑÐ»Ð¸ÐºÐ° Ð·Ð° traheotomi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038600"/>
            <a:ext cx="2667000" cy="2524125"/>
          </a:xfrm>
          <a:prstGeom prst="rect">
            <a:avLst/>
          </a:prstGeom>
          <a:noFill/>
        </p:spPr>
      </p:pic>
      <p:pic>
        <p:nvPicPr>
          <p:cNvPr id="1028" name="Picture 4" descr="Ð ÐµÐ·ÑÐ»ÑÐ°Ñ ÑÐ»Ð¸ÐºÐ° Ð·Ð° traheotomij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4191000"/>
            <a:ext cx="2667000" cy="2667000"/>
          </a:xfrm>
          <a:prstGeom prst="rect">
            <a:avLst/>
          </a:prstGeom>
          <a:noFill/>
        </p:spPr>
      </p:pic>
      <p:pic>
        <p:nvPicPr>
          <p:cNvPr id="1030" name="Picture 6" descr="Ð¡ÑÐ¾Ð´Ð½Ð° ÑÐ»Ð¸ÐºÐ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4038600"/>
            <a:ext cx="2453610" cy="2819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496358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/>
        </p:nvGraphicFramePr>
        <p:xfrm>
          <a:off x="2514600" y="1600200"/>
          <a:ext cx="41148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Photo Editor Photo" r:id="rId3" imgW="3048426" imgH="3048426" progId="">
                  <p:embed/>
                </p:oleObj>
              </mc:Choice>
              <mc:Fallback>
                <p:oleObj name="Photo Editor Photo" r:id="rId3" imgW="3048426" imgH="3048426" progId="">
                  <p:embed/>
                  <p:pic>
                    <p:nvPicPr>
                      <p:cNvPr id="1026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600200"/>
                        <a:ext cx="41148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17106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685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sz="3200" dirty="0" smtClean="0">
                <a:solidFill>
                  <a:srgbClr val="C00000"/>
                </a:solidFill>
                <a:effectLst/>
                <a:latin typeface="Times New Roman" pitchFamily="18" charset="0"/>
              </a:rPr>
              <a:t>Трахеостомија</a:t>
            </a:r>
            <a:endParaRPr lang="en-GB" sz="3200" dirty="0">
              <a:solidFill>
                <a:srgbClr val="FF3399"/>
              </a:solidFill>
              <a:latin typeface="Times New Roman" pitchFamily="18" charset="0"/>
            </a:endParaRPr>
          </a:p>
        </p:txBody>
      </p:sp>
      <p:graphicFrame>
        <p:nvGraphicFramePr>
          <p:cNvPr id="8194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2514600" y="1600200"/>
          <a:ext cx="41148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Photo Editor Photo" r:id="rId3" imgW="3048426" imgH="3048426" progId="">
                  <p:embed/>
                </p:oleObj>
              </mc:Choice>
              <mc:Fallback>
                <p:oleObj name="Photo Editor Photo" r:id="rId3" imgW="3048426" imgH="3048426" progId="">
                  <p:embed/>
                  <p:pic>
                    <p:nvPicPr>
                      <p:cNvPr id="8194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600200"/>
                        <a:ext cx="41148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818962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074" name="Object 2"/>
          <p:cNvGraphicFramePr>
            <a:graphicFrameLocks noGrp="1" noChangeAspect="1"/>
          </p:cNvGraphicFramePr>
          <p:nvPr/>
        </p:nvGraphicFramePr>
        <p:xfrm>
          <a:off x="2514600" y="1600200"/>
          <a:ext cx="40894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Photo Editor Photo" r:id="rId3" imgW="3076190" imgH="3095238" progId="">
                  <p:embed/>
                </p:oleObj>
              </mc:Choice>
              <mc:Fallback>
                <p:oleObj name="Photo Editor Photo" r:id="rId3" imgW="3076190" imgH="3095238" progId="">
                  <p:embed/>
                  <p:pic>
                    <p:nvPicPr>
                      <p:cNvPr id="3074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600200"/>
                        <a:ext cx="40894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198498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52600" y="1676400"/>
            <a:ext cx="5334000" cy="36925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567199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785794"/>
            <a:ext cx="7772400" cy="685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sz="3200" dirty="0" smtClean="0">
                <a:solidFill>
                  <a:srgbClr val="C00000"/>
                </a:solidFill>
                <a:effectLst/>
                <a:latin typeface="Times New Roman" pitchFamily="18" charset="0"/>
              </a:rPr>
              <a:t>Метална трахеална канила </a:t>
            </a:r>
            <a:r>
              <a:rPr lang="sr-Latn-CS" sz="3200" dirty="0" smtClean="0">
                <a:solidFill>
                  <a:srgbClr val="C00000"/>
                </a:solidFill>
                <a:effectLst/>
                <a:latin typeface="Times New Roman" pitchFamily="18" charset="0"/>
              </a:rPr>
              <a:t>–  Jeckson</a:t>
            </a:r>
            <a:endParaRPr lang="en-GB" sz="3200" dirty="0">
              <a:solidFill>
                <a:srgbClr val="C00000"/>
              </a:solidFill>
              <a:effectLst/>
              <a:latin typeface="Times New Roman" pitchFamily="18" charset="0"/>
            </a:endParaRPr>
          </a:p>
        </p:txBody>
      </p:sp>
      <p:pic>
        <p:nvPicPr>
          <p:cNvPr id="921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8200" y="2209800"/>
            <a:ext cx="7391400" cy="3048000"/>
          </a:xfrm>
          <a:noFill/>
        </p:spPr>
      </p:pic>
    </p:spTree>
    <p:extLst>
      <p:ext uri="{BB962C8B-B14F-4D97-AF65-F5344CB8AC3E}">
        <p14:creationId xmlns:p14="http://schemas.microsoft.com/office/powerpoint/2010/main" val="35421160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Трахеотомија код деце захтева посебну опрезност, јер је трахеја мала, зидови мекани, депресибилни, те је није лако наћи и отворити.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Пре почетка саме интервенције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:кратак и дебео врат, деформитети торакалне кичме, аберације великих крвних судова врата, тумори предње стране врата (малигна струма)</a:t>
            </a:r>
          </a:p>
          <a:p>
            <a:r>
              <a:rPr lang="x-none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Код малигних струма не започињати трахеотомију, уколико пацијент није интубиран!</a:t>
            </a:r>
          </a:p>
          <a:p>
            <a:r>
              <a:rPr lang="x-none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Уколико је интубација онемогућена,треба пласирати метални трахеобронхијални тубус!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Компликације трахеотомије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194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Обезбеђивање дисајног пута интубацијом или трахеотомијом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, заустављањ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крварења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, уклањањ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x-none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страних тела из ране, борба против шока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Код отворених повреда хипофаринкса и једњака неопходна је назогастрична сонда илли гастростома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Реконструкција ларинкса мора бити ПРИМАРАНА И ДЕФИНИТИВНА!!!!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Антибиотика,антитетанусна заштита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7236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У току саме интервенције: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Јако крвављење, рефлексна смрт приликом отварања трахеје, пнаумоторакс због повреде купуле плеуре, трахеоезофаге</a:t>
            </a:r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лна фистула</a:t>
            </a:r>
          </a:p>
          <a:p>
            <a:r>
              <a:rPr lang="x-none" b="1" dirty="0" smtClean="0">
                <a:latin typeface="Times New Roman" pitchFamily="18" charset="0"/>
                <a:cs typeface="Times New Roman" pitchFamily="18" charset="0"/>
              </a:rPr>
              <a:t>Постоперацијске компликације </a:t>
            </a:r>
          </a:p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Испадање каниле,запушење каниле,касна крварења, поткожни емфизем и пнеумоторакс,стенозе трахеје , трахеоезофагелна фистула као последица дугог ношења каниле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Компликације трахеотомије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07203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ОСНОВИ ФОНИЈАТРИЈЕ </a:t>
            </a:r>
            <a:endParaRPr lang="en-US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8907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29600" cy="52165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ДЕФИНИЦИЈА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x-none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x-none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Интердисциплинарна медицинска субспецијалност у оквиру оториноларингологије, која се бави превенцијом, дијагнозом и лечењем обољења и поремећаја гласа, говора, информативног слуха и језичким проблемима.</a:t>
            </a:r>
          </a:p>
          <a:p>
            <a:pPr eaLnBrk="1" hangingPunct="1">
              <a:defRPr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400" dirty="0" smtClean="0"/>
              <a:t>   </a:t>
            </a:r>
            <a:endParaRPr lang="en-US" sz="2400" dirty="0" smtClean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4841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 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39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29600" cy="52165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КРАТАК ИСТОРИЈАТ</a:t>
            </a:r>
            <a:endParaRPr lang="sr-Latn-CS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Античка времена -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Demostenov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384- 322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 године п.н.е.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 метод корекције дисања и артикулације можемо сматрати првим моделом вокалне терапије.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  Galen (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130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- 200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 године п.н.е.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описује хрскавице, мишиће, рекурентни нерв и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larynx 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као извор гласа.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1905.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Herman Gutzman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 у Берлину оснива прву универзитетску катедру фонијатрије.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1931. 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Бранислав Нушић.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1953. 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Душан Цвејић.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9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292725"/>
          </a:xfrm>
        </p:spPr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317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914400"/>
            <a:ext cx="6248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109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292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ФОНАЦИЈА</a:t>
            </a:r>
            <a:r>
              <a:rPr lang="sr-Latn-C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x-none" b="1" i="1" dirty="0" smtClean="0"/>
              <a:t>   1.</a:t>
            </a:r>
            <a:r>
              <a:rPr lang="x-none" sz="2800" b="1" i="1" dirty="0" smtClean="0">
                <a:latin typeface="Times New Roman" pitchFamily="18" charset="0"/>
                <a:cs typeface="Times New Roman" pitchFamily="18" charset="0"/>
              </a:rPr>
              <a:t>Глас је једна велика тајна 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Latn-CS" b="1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x-none" sz="2800" b="1" i="1" dirty="0" smtClean="0">
                <a:latin typeface="Times New Roman" pitchFamily="18" charset="0"/>
                <a:cs typeface="Times New Roman" pitchFamily="18" charset="0"/>
              </a:rPr>
              <a:t>2.Примарни ниво комуникације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Latn-C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x-none" sz="2800" dirty="0" smtClean="0"/>
              <a:t> 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Ради се о специфичном хуманом акустичком феномену, који настаје високо синхронизованим и координисаним деловањем бројних органа и органских система, произведен фонаторним и перципиран акустичким системом.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11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292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ПРЕДУСЛОВИ ЗА РАЗВОЈ ФОНАЦИЈЕ</a:t>
            </a:r>
            <a:endParaRPr lang="sr-Latn-C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Latn-CS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dirty="0" smtClean="0"/>
              <a:t> </a:t>
            </a:r>
            <a:r>
              <a:rPr lang="x-none" sz="2800" dirty="0" smtClean="0"/>
              <a:t>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1. Развој и диференцијација централног нервног система.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2. Потреба за вербалном комуникацјом.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Latn-C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b="1" i="1" dirty="0" smtClean="0"/>
              <a:t>      </a:t>
            </a:r>
            <a:r>
              <a:rPr lang="x-none" sz="2800" b="1" i="1" dirty="0" smtClean="0"/>
              <a:t>   </a:t>
            </a:r>
            <a:r>
              <a:rPr lang="x-none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Главни орган гласа је мозак</a:t>
            </a:r>
            <a:endParaRPr lang="en-US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79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328863" y="1481138"/>
          <a:ext cx="4486275" cy="452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Image" r:id="rId3" imgW="5853968" imgH="5904762" progId="">
                  <p:embed/>
                </p:oleObj>
              </mc:Choice>
              <mc:Fallback>
                <p:oleObj name="Image" r:id="rId3" imgW="5853968" imgH="5904762" progId="">
                  <p:embed/>
                  <p:pic>
                    <p:nvPicPr>
                      <p:cNvPr id="10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8863" y="1481138"/>
                        <a:ext cx="4486275" cy="452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00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idx="1"/>
          </p:nvPr>
        </p:nvSpPr>
        <p:spPr>
          <a:xfrm>
            <a:off x="251520" y="25908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ЦЕНТРАЛНИ НИВО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Кортикални ниво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Булбарни ниво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   mezencefalon,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   pons,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   medulla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oblongata</a:t>
            </a: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x-none" sz="18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r>
              <a:rPr lang="sr-Latn-CS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x-none" sz="3200" dirty="0" smtClean="0">
                <a:latin typeface="Times New Roman" pitchFamily="18" charset="0"/>
                <a:cs typeface="Times New Roman" pitchFamily="18" charset="0"/>
              </a:rPr>
              <a:t>ОРГАНИ ФОНАЦИЈЕ</a:t>
            </a:r>
            <a:r>
              <a:rPr lang="sr-Latn-C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x-none" sz="360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Глас је функција целог организма</a:t>
            </a:r>
            <a:endParaRPr lang="en-US" sz="36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7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4788024" y="2590800"/>
            <a:ext cx="4038600" cy="35401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ПЕРИФЕРНИ НИВО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Активатор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Генератор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Резонатор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84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51403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x-non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ФОНАЦИЈСКИ АУТОМАТИЗМИ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sr-Latn-C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r-Latn-CS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Механизам повратне информације(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feed back ):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Слух,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Вид,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Површни и дубоки сензибилитет.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Уз контролну улогу ЦНС-а.</a:t>
            </a:r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317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x-none" sz="1600" dirty="0" smtClean="0">
                <a:latin typeface="Times New Roman" pitchFamily="18" charset="0"/>
                <a:cs typeface="Times New Roman" pitchFamily="18" charset="0"/>
              </a:rPr>
              <a:t>ОСНОВИ ФОНИЈАТРИЈЕ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493</TotalTime>
  <Words>3481</Words>
  <Application>Microsoft Office PowerPoint</Application>
  <PresentationFormat>On-screen Show (4:3)</PresentationFormat>
  <Paragraphs>583</Paragraphs>
  <Slides>127</Slides>
  <Notes>1</Notes>
  <HiddenSlides>0</HiddenSlides>
  <MMClips>3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127</vt:i4>
      </vt:variant>
    </vt:vector>
  </HeadingPairs>
  <TitlesOfParts>
    <vt:vector size="133" baseType="lpstr">
      <vt:lpstr>Concourse</vt:lpstr>
      <vt:lpstr>1_Concourse</vt:lpstr>
      <vt:lpstr>2_Concourse</vt:lpstr>
      <vt:lpstr>3_Concourse</vt:lpstr>
      <vt:lpstr>Photo Editor Photo</vt:lpstr>
      <vt:lpstr>Image</vt:lpstr>
      <vt:lpstr>Трауматологија ларинкса </vt:lpstr>
      <vt:lpstr>Трауматологија ларинкса</vt:lpstr>
      <vt:lpstr>Према начину настанка</vt:lpstr>
      <vt:lpstr>Механичке повреде ларинкса</vt:lpstr>
      <vt:lpstr>Клиничка слика</vt:lpstr>
      <vt:lpstr>PowerPoint Presentation</vt:lpstr>
      <vt:lpstr>Терапија</vt:lpstr>
      <vt:lpstr>Отворене повреде ларинкса</vt:lpstr>
      <vt:lpstr>Терапија</vt:lpstr>
      <vt:lpstr>Опекотине ларинкса</vt:lpstr>
      <vt:lpstr>Симптоми</vt:lpstr>
      <vt:lpstr>Повреде при раду лекара</vt:lpstr>
      <vt:lpstr>Дијагноза</vt:lpstr>
      <vt:lpstr>Крвни подлив (хематом гласнице)</vt:lpstr>
      <vt:lpstr>PowerPoint Presentation</vt:lpstr>
      <vt:lpstr>Страна тела ларинкса</vt:lpstr>
      <vt:lpstr>Диференцијална дијагноза</vt:lpstr>
      <vt:lpstr>Псеудотумори ларинкса</vt:lpstr>
      <vt:lpstr>Псеудотумори ларинкса</vt:lpstr>
      <vt:lpstr>Псеудотумори ларинкса</vt:lpstr>
      <vt:lpstr>Псеудотумори ларинкса</vt:lpstr>
      <vt:lpstr>Епидемиологија</vt:lpstr>
      <vt:lpstr>Етиологија</vt:lpstr>
      <vt:lpstr>            Нодули</vt:lpstr>
      <vt:lpstr>Клиничка слика</vt:lpstr>
      <vt:lpstr>Терапија</vt:lpstr>
      <vt:lpstr>Полипи</vt:lpstr>
      <vt:lpstr>Дијагноза</vt:lpstr>
      <vt:lpstr>Рајнкеови едеми</vt:lpstr>
      <vt:lpstr>PowerPoint Presentation</vt:lpstr>
      <vt:lpstr>Цисте гласница </vt:lpstr>
      <vt:lpstr>Контактни постинтубациони улкус и гранулом</vt:lpstr>
      <vt:lpstr>Терапија</vt:lpstr>
      <vt:lpstr>Преканцерозна стања ларинкса</vt:lpstr>
      <vt:lpstr>Преканцерозна стања ларинкса</vt:lpstr>
      <vt:lpstr>Преканцерозна стања ларинкса</vt:lpstr>
      <vt:lpstr>Бенигни тумори ларинкса</vt:lpstr>
      <vt:lpstr>Етиологија и патогенеза</vt:lpstr>
      <vt:lpstr>Подела</vt:lpstr>
      <vt:lpstr>Епителни тумори ларинкса</vt:lpstr>
      <vt:lpstr>Јувенилна папиломатоза ларинкса</vt:lpstr>
      <vt:lpstr>Етиологија</vt:lpstr>
      <vt:lpstr>Локализација</vt:lpstr>
      <vt:lpstr>Дијагноза</vt:lpstr>
      <vt:lpstr>Папилом ларинкса код одраслих</vt:lpstr>
      <vt:lpstr>Симптоматологија</vt:lpstr>
      <vt:lpstr>PowerPoint Presentation</vt:lpstr>
      <vt:lpstr>Малигни тумори ларинкса</vt:lpstr>
      <vt:lpstr>Малигни тумори ларинкса</vt:lpstr>
      <vt:lpstr>Клиничка слика</vt:lpstr>
      <vt:lpstr>Дијагноза</vt:lpstr>
      <vt:lpstr>PowerPoint Presentation</vt:lpstr>
      <vt:lpstr>PowerPoint Presentation</vt:lpstr>
      <vt:lpstr>Ca subglotidis</vt:lpstr>
      <vt:lpstr>Ларингомикроскопија</vt:lpstr>
      <vt:lpstr>Узимање биопсије са гласнице у ЛМС-у</vt:lpstr>
      <vt:lpstr>Терапија</vt:lpstr>
      <vt:lpstr>Терапија</vt:lpstr>
      <vt:lpstr>Терапија</vt:lpstr>
      <vt:lpstr>PowerPoint Presentation</vt:lpstr>
      <vt:lpstr>Терапија</vt:lpstr>
      <vt:lpstr>Терапија</vt:lpstr>
      <vt:lpstr>Терапија</vt:lpstr>
      <vt:lpstr>PowerPoint Presentation</vt:lpstr>
      <vt:lpstr>PowerPoint Presentation</vt:lpstr>
      <vt:lpstr>Примарна терапија</vt:lpstr>
      <vt:lpstr>Хемиларингектомија</vt:lpstr>
      <vt:lpstr>Glotisni karcinom larinksa – preparat</vt:lpstr>
      <vt:lpstr>Glotisni karcinom larinksa – preparat </vt:lpstr>
      <vt:lpstr>Subglotisni karcinom larinksa – preparat </vt:lpstr>
      <vt:lpstr>Karcinom svih spratova larinksa –  preparat</vt:lpstr>
      <vt:lpstr>PowerPoint Presentation</vt:lpstr>
      <vt:lpstr>Stanje pre i nakon totalne laringektomije</vt:lpstr>
      <vt:lpstr>Палијативна терапија</vt:lpstr>
      <vt:lpstr>Радиотерапија</vt:lpstr>
      <vt:lpstr>Компликације након ларингектомије</vt:lpstr>
      <vt:lpstr>PowerPoint Presentation</vt:lpstr>
      <vt:lpstr>Трахеотомија</vt:lpstr>
      <vt:lpstr>Трахеотомија </vt:lpstr>
      <vt:lpstr>Индикације</vt:lpstr>
      <vt:lpstr>Индикације</vt:lpstr>
      <vt:lpstr>     Индикације</vt:lpstr>
      <vt:lpstr>Хируршке методе</vt:lpstr>
      <vt:lpstr>PowerPoint Presentation</vt:lpstr>
      <vt:lpstr>Трахеостомија</vt:lpstr>
      <vt:lpstr>PowerPoint Presentation</vt:lpstr>
      <vt:lpstr>PowerPoint Presentation</vt:lpstr>
      <vt:lpstr>Метална трахеална канила –  Jeckson</vt:lpstr>
      <vt:lpstr>Компликације трахеотомије</vt:lpstr>
      <vt:lpstr>Компликације трахеотомије</vt:lpstr>
      <vt:lpstr>ОСНОВИ ФОНИЈАТРИЈЕ </vt:lpstr>
      <vt:lpstr> ОСНОВИ ФОНИЈАТРИЈЕ</vt:lpstr>
      <vt:lpstr>ОСНОВИ ФОНИЈАТРИЈЕ</vt:lpstr>
      <vt:lpstr>ОСНОВИ ФОНИЈАТРИЈЕ</vt:lpstr>
      <vt:lpstr>ОСНОВИ ФОНИЈАТРИЈЕ</vt:lpstr>
      <vt:lpstr>ОСНОВИ ФОНИЈАТРИЈЕ</vt:lpstr>
      <vt:lpstr>ОСНОВИ ФОНИЈАТРИЈЕ</vt:lpstr>
      <vt:lpstr>ОСНОВИ ФОНИЈАТРИЈЕ   ОРГАНИ ФОНАЦИЈЕ  Глас је функција целог организма</vt:lpstr>
      <vt:lpstr>ОСНОВИ ФОНИЈАТРИЈЕ</vt:lpstr>
      <vt:lpstr>ОСНОВИ ФОНИЈАТРИЈЕ</vt:lpstr>
      <vt:lpstr>ОСНОВИ ФОНИЈАТРИЈЕ</vt:lpstr>
      <vt:lpstr>PowerPoint Presentation</vt:lpstr>
      <vt:lpstr>ОСНОВИ ФОНИЈАТРИЈЕ   ОСНОВНЕ ОСОБИНЕ ГЛАСА Нормалан глас поседује све физиолошке параметре у оптималном односу са свим физичко – музичким карактеристикама</vt:lpstr>
      <vt:lpstr>PowerPoint Presentation</vt:lpstr>
      <vt:lpstr>PowerPoint Presentation</vt:lpstr>
      <vt:lpstr>PowerPoint Presentation</vt:lpstr>
      <vt:lpstr>Узроци промуклости</vt:lpstr>
      <vt:lpstr>Фунkционални поремећаји гласа</vt:lpstr>
      <vt:lpstr>ОСНОВИ ФОНИЈАТРИЈЕ</vt:lpstr>
      <vt:lpstr>PowerPoint Presentation</vt:lpstr>
      <vt:lpstr>ОСНОВИ ФОНИЈАТРИЈЕ</vt:lpstr>
      <vt:lpstr>PowerPoint Presentation</vt:lpstr>
      <vt:lpstr>ОСНОВИ ФОНИЈАТРИЈЕ</vt:lpstr>
      <vt:lpstr>ОСНОВИ ФОНИЈАТРИЈЕ</vt:lpstr>
      <vt:lpstr>ОСНОВИ ФОНИЈАТРИЈЕ</vt:lpstr>
      <vt:lpstr>ОСНОВИ ФОНИЈАТРИЈЕ</vt:lpstr>
      <vt:lpstr>PowerPoint Presentation</vt:lpstr>
      <vt:lpstr>Рехабилитација ларингектомисаних пацијената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 PC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Хронично запаљење  ларинкса</dc:title>
  <dc:creator>User</dc:creator>
  <cp:lastModifiedBy>orl@ukck.rs</cp:lastModifiedBy>
  <cp:revision>48</cp:revision>
  <dcterms:created xsi:type="dcterms:W3CDTF">2016-11-11T07:46:00Z</dcterms:created>
  <dcterms:modified xsi:type="dcterms:W3CDTF">2024-02-15T22:43:08Z</dcterms:modified>
</cp:coreProperties>
</file>